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5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NOC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618156" y="577467"/>
            <a:ext cx="14115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4919983" y="2967335"/>
            <a:ext cx="5109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初赛模拟训练</a:t>
            </a:r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06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C5696B-A734-5E80-F2D5-0FCB20339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84" y="913100"/>
            <a:ext cx="7562850" cy="3438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7B819E-ECCF-29B9-C2DE-294E9ED23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862" y="3705225"/>
            <a:ext cx="14382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8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E9999E-A513-4AD2-C143-6588E0C4F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21" y="953798"/>
            <a:ext cx="4667250" cy="12096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1B5667-2479-3CAE-32A9-746223B6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2163473"/>
            <a:ext cx="2667000" cy="2266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C8A730-76B4-0923-3071-763B11693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193" y="4446878"/>
            <a:ext cx="17716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4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44BD0B5-00E0-860E-9DC4-6C2095B12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865909"/>
            <a:ext cx="5505450" cy="1219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B17216-54EE-9909-D566-E5C323850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01" y="1967778"/>
            <a:ext cx="2143125" cy="2257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083D0A-A6B6-99F4-D55E-BFF95FA4F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575" y="4326082"/>
            <a:ext cx="1584353" cy="37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9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6E43DA6-4E7E-5BA1-B059-91945F8D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2" y="956830"/>
            <a:ext cx="5486400" cy="10096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9D3CED-3EE1-D296-121B-8FAAFB628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71" y="1994189"/>
            <a:ext cx="1133475" cy="1095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79C631-B34F-2C59-FF85-979B29912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3186112"/>
            <a:ext cx="16954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7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45FE37-4DB8-890D-F0F2-4C3C4E247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865043"/>
            <a:ext cx="4876800" cy="1123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1890F3-E776-B6AB-D13F-54A868093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71" y="1994189"/>
            <a:ext cx="1133475" cy="1095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2CB64F-F187-20C9-A252-99918ED72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3186112"/>
            <a:ext cx="16954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2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1BBC2F7-29D9-CA07-2A5D-AA6AC71D4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99" y="890643"/>
            <a:ext cx="11122602" cy="31111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5AD210-EBDC-40FC-7726-9325BCD8E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336" y="3254518"/>
            <a:ext cx="11430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4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0CFEC6-47BF-33B8-D277-2F8DD5245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9" y="1050599"/>
            <a:ext cx="11145982" cy="24602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B7D9C2-34E6-66FA-CA0B-413773E37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128" y="3429000"/>
            <a:ext cx="15335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2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851301-B509-1F71-8EE3-4F4BBA956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53" y="190200"/>
            <a:ext cx="7516874" cy="62314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44256C-B144-78B3-07C3-CDAB66A11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214" y="2612014"/>
            <a:ext cx="13335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5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A9BC9C4-03DE-6E63-A344-02F7E1E53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3" y="146991"/>
            <a:ext cx="6059147" cy="63992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D5D4DE-F556-373C-BB94-9AEB4A89C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18" y="2457883"/>
            <a:ext cx="14382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0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362CE9-9116-8F7D-5748-884CBD3A5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90" y="907905"/>
            <a:ext cx="7696200" cy="4238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53BF98-31CC-1081-9113-4C163102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157" y="3680114"/>
            <a:ext cx="14668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0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FBBB37-F11B-8BCB-3B03-4ADFEC27B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5" y="942542"/>
            <a:ext cx="5324475" cy="10382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CD4222-EFC4-A560-5810-871613CB3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646" y="2045710"/>
            <a:ext cx="5724525" cy="24479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39E814-BE21-3FB5-A611-CC67E2ACF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167" y="4697124"/>
            <a:ext cx="1661737" cy="50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7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CF408A-C032-46F5-6FE7-0EE479B04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98" y="912715"/>
            <a:ext cx="10902736" cy="37008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60691E-46D7-F167-D00B-BBBD62CD8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074" y="4746480"/>
            <a:ext cx="15335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4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164E8C-70B2-2E4E-B072-69EFAB238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40" y="903179"/>
            <a:ext cx="5192036" cy="56915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C72A0F-485D-0D1F-5A34-CFC1E02E9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69783"/>
            <a:ext cx="4142509" cy="37211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518FD8-0AB4-C3EB-7ADE-5A1F50119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936" y="4319503"/>
            <a:ext cx="4204160" cy="20687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71BB6B-E11F-CF7F-FFFF-B64FA9C2F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3843" y="5875625"/>
            <a:ext cx="14192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2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0697BC-26C8-0829-B2FD-32A31CC79E61}"/>
              </a:ext>
            </a:extLst>
          </p:cNvPr>
          <p:cNvSpPr/>
          <p:nvPr/>
        </p:nvSpPr>
        <p:spPr>
          <a:xfrm>
            <a:off x="3912892" y="2634827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7872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BA3EB22-F4BD-D023-3F4D-DB048F985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30" y="955964"/>
            <a:ext cx="3990975" cy="1066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3F0C3E-BCAD-1EAC-6C0D-4D08E5B8E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103" y="2050473"/>
            <a:ext cx="1933575" cy="2200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1BDAB5-1377-2549-1157-441D53DA5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219" y="4426527"/>
            <a:ext cx="1569459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1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50779AB-EAB4-EFEC-3588-52B8C7E37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22" y="925223"/>
            <a:ext cx="7411083" cy="19980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E79E6B-57F1-979B-DDBE-3CEF41BEA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3" y="2991283"/>
            <a:ext cx="2771775" cy="2219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6004D8-1304-7A4B-EF48-A1AD45EE5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242" y="5328371"/>
            <a:ext cx="1715311" cy="44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8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F0F512-290C-C16D-218D-E694C7BC3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65" y="928687"/>
            <a:ext cx="8620125" cy="2867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B7FA15-C16A-E893-31DA-C2AF7DB84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765" y="3742459"/>
            <a:ext cx="1566235" cy="38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6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48258C-AA86-3757-0166-451D1DC4F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07" y="983673"/>
            <a:ext cx="5629275" cy="1066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229C4A-44B1-71DD-D0CE-6E383269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58" y="2050474"/>
            <a:ext cx="3502170" cy="20976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5691D6-E800-BFA3-DA46-14FF29FA2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520" y="4276725"/>
            <a:ext cx="1530060" cy="5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1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87B0C5-AB51-AB40-B4A8-CE6A6B93B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07" y="930152"/>
            <a:ext cx="7842539" cy="49976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33B0F7-7667-B399-1D1F-9D17FDECE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901" y="3429000"/>
            <a:ext cx="14573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0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37298B-81CF-5388-1795-99AA6D6A9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64" y="929553"/>
            <a:ext cx="7629525" cy="3724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605989-947B-95FB-FFD5-FC2EC13C3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072" y="3747221"/>
            <a:ext cx="13716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7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163D2E-7DFA-22D8-2747-E8D89C5F7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07" y="978044"/>
            <a:ext cx="7305675" cy="4486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AC924D-0C33-6A1A-2DF2-C7A252B9C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19" y="3808268"/>
            <a:ext cx="14573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6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5</Words>
  <Application>Microsoft Office PowerPoint</Application>
  <PresentationFormat>宽屏</PresentationFormat>
  <Paragraphs>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Hannotate SC Bold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52</cp:revision>
  <dcterms:created xsi:type="dcterms:W3CDTF">2021-07-29T09:24:54Z</dcterms:created>
  <dcterms:modified xsi:type="dcterms:W3CDTF">2023-04-05T09:32:51Z</dcterms:modified>
</cp:coreProperties>
</file>