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>
            <a:fillRect/>
          </a:stretch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/>
        </p:txBody>
      </p:sp>
      <p:sp>
        <p:nvSpPr>
          <p:cNvPr id="7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/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9.xml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tags" Target="../tags/tag12.xml"/><Relationship Id="rId2" Type="http://schemas.openxmlformats.org/officeDocument/2006/relationships/image" Target="../media/image27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4.xml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7.xml"/><Relationship Id="rId2" Type="http://schemas.openxmlformats.org/officeDocument/2006/relationships/image" Target="../media/image19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07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120" y="1018540"/>
            <a:ext cx="5361940" cy="13227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5210" y="2409190"/>
            <a:ext cx="1435100" cy="2169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70" y="4742180"/>
            <a:ext cx="1411605" cy="39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335" y="939800"/>
            <a:ext cx="10095865" cy="2851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3889375"/>
            <a:ext cx="1558925" cy="40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3885" y="984885"/>
            <a:ext cx="4509770" cy="1113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6350" y="2176145"/>
            <a:ext cx="4125595" cy="2328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915" y="4582160"/>
            <a:ext cx="1712595" cy="43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4210" y="947420"/>
            <a:ext cx="6223000" cy="1417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35" y="2476500"/>
            <a:ext cx="1520825" cy="46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0070" y="968375"/>
            <a:ext cx="6604635" cy="2162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0" y="2587625"/>
            <a:ext cx="1574800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100" y="1017905"/>
            <a:ext cx="10770235" cy="2839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30" y="3364865"/>
            <a:ext cx="2147570" cy="82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2300" y="996315"/>
            <a:ext cx="10848340" cy="3495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3178810"/>
            <a:ext cx="1065530" cy="84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8485" y="1006475"/>
            <a:ext cx="9041765" cy="2909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70" y="4018915"/>
            <a:ext cx="1490345" cy="48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045" y="959485"/>
            <a:ext cx="6375400" cy="4451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40" y="3574415"/>
            <a:ext cx="1430655" cy="379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00" y="962660"/>
            <a:ext cx="6283325" cy="491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90" y="3539490"/>
            <a:ext cx="1266825" cy="38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971" y="995796"/>
            <a:ext cx="8296275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90" y="3740728"/>
            <a:ext cx="143827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958850"/>
            <a:ext cx="10725785" cy="4063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70" y="3829050"/>
            <a:ext cx="1314450" cy="51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2780" y="1002665"/>
            <a:ext cx="7079615" cy="30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922395"/>
            <a:ext cx="1290320" cy="435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  <a:endParaRPr lang="zh-CN" altLang="en-US" sz="8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641" y="872403"/>
            <a:ext cx="7658100" cy="3228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535" y="3642446"/>
            <a:ext cx="14382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005" y="850323"/>
            <a:ext cx="9039225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46" y="3707823"/>
            <a:ext cx="1447800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880" y="943610"/>
            <a:ext cx="7031355" cy="3113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3860800"/>
            <a:ext cx="1355090" cy="45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6270" y="937260"/>
            <a:ext cx="6756400" cy="3004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35" y="3703955"/>
            <a:ext cx="1479550" cy="38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965835"/>
            <a:ext cx="4692650" cy="1061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7440" y="2111375"/>
            <a:ext cx="1364615" cy="2291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140" y="4402455"/>
            <a:ext cx="1240155" cy="42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8165" y="942340"/>
            <a:ext cx="7750810" cy="294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15" y="3982085"/>
            <a:ext cx="1423035" cy="37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890" y="894080"/>
            <a:ext cx="5660390" cy="1262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7760" y="2263775"/>
            <a:ext cx="2081530" cy="2434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090" y="4805680"/>
            <a:ext cx="1451610" cy="51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N2YzNjBkOTgyNWQ1YTMxYzM3MzMwNWFiODNmOWIzYWMifQ=="/>
  <p:tag name="KSO_WPP_MARK_KEY" val="52404741-7ccc-4bb6-a4f5-1d50d7e03dbb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Helvetica Neue Medium</vt:lpstr>
      <vt:lpstr>Hannotate SC Bold</vt:lpstr>
      <vt:lpstr>Segoe Print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陌上誰家年少1411791557</cp:lastModifiedBy>
  <cp:revision>79</cp:revision>
  <dcterms:created xsi:type="dcterms:W3CDTF">2021-07-29T09:24:00Z</dcterms:created>
  <dcterms:modified xsi:type="dcterms:W3CDTF">2023-04-08T03:34:39Z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17DB465F87134AAA8D9970B55C8B26CC_12</vt:lpwstr>
  </property>
  <property fmtid="{D5CDD505-2E9C-101B-9397-08002B2CF9AE}" pid="3" name="KSOProductBuildVer">
    <vt:lpwstr>2052-11.1.0.14036</vt:lpwstr>
  </property>
</Properties>
</file>