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9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>
            <a:fillRect/>
          </a:stretch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/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8" name="矩形"/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9" name="矩形"/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10" name="矩形"/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NOC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6" name="艾茵施坦"/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/>
        </p:txBody>
      </p:sp>
      <p:sp>
        <p:nvSpPr>
          <p:cNvPr id="7" name="矩形"/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8" name="矩形"/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9" name="矩形"/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>
              <a:solidFill>
                <a:srgbClr val="FF0000"/>
              </a:solidFill>
            </a:endParaRPr>
          </a:p>
        </p:txBody>
      </p:sp>
      <p:sp>
        <p:nvSpPr>
          <p:cNvPr id="10" name="艾茵施坦"/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>
            <a:fillRect/>
          </a:stretch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/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" name="矩形"/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" name="矩形"/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" name="矩形"/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NOC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" name="艾茵施坦"/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/>
        </p:txBody>
      </p:sp>
      <p:sp>
        <p:nvSpPr>
          <p:cNvPr id="7" name="矩形"/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" name="矩形"/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" name="矩形"/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/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19983" y="2967335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初赛模拟训练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07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  <a:endParaRPr lang="zh-CN" altLang="en-US" sz="8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391f36f-a018-4f8c-87a4-c7fa777bbcbe"/>
  <p:tag name="COMMONDATA" val="eyJoZGlkIjoiN2YzNjBkOTgyNWQ1YTMxYzM3MzMwNWFiODNmOWIzY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Helvetica Neue Medium</vt:lpstr>
      <vt:lpstr>Hannotate SC Bold</vt:lpstr>
      <vt:lpstr>Segoe Print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陌上誰家年少1411791557</cp:lastModifiedBy>
  <cp:revision>51</cp:revision>
  <dcterms:created xsi:type="dcterms:W3CDTF">2021-07-29T09:24:00Z</dcterms:created>
  <dcterms:modified xsi:type="dcterms:W3CDTF">2023-04-09T02:45:58Z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BD52BDEAA5CB425E8447859A08043EEE_12</vt:lpwstr>
  </property>
  <property fmtid="{D5CDD505-2E9C-101B-9397-08002B2CF9AE}" pid="3" name="KSOProductBuildVer">
    <vt:lpwstr>2052-11.1.0.14036</vt:lpwstr>
  </property>
</Properties>
</file>