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205B908-9A44-4CF3-B5A0-C7A66B726C5E}"/>
              </a:ext>
            </a:extLst>
          </p:cNvPr>
          <p:cNvSpPr txBox="1"/>
          <p:nvPr userDrawn="1"/>
        </p:nvSpPr>
        <p:spPr>
          <a:xfrm>
            <a:off x="539117" y="110703"/>
            <a:ext cx="266007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9F3DD-0DF3-4928-890E-E41D130D2C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3" y="267224"/>
            <a:ext cx="7317451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组合框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下拉框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 CComboBox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053591-F669-4407-86B9-8C3A0E89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3" y="1170710"/>
            <a:ext cx="7264905" cy="17248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EDBC07-C15C-45BC-AA63-3EFEF0D4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12" y="3279485"/>
            <a:ext cx="7264905" cy="28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A1AB8D-C199-4B7B-BB45-39BB4351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5" y="1104900"/>
            <a:ext cx="4905375" cy="4648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53B3A5-F37C-4827-98A1-7C69BB63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91" y="1104900"/>
            <a:ext cx="5019275" cy="4648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386F4D-E395-43CB-9637-75D793EEB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532" y="3249757"/>
            <a:ext cx="1724025" cy="1619250"/>
          </a:xfrm>
          <a:prstGeom prst="rect">
            <a:avLst/>
          </a:prstGeom>
        </p:spPr>
      </p:pic>
      <p:sp>
        <p:nvSpPr>
          <p:cNvPr id="13" name="Rectangle 27">
            <a:extLst>
              <a:ext uri="{FF2B5EF4-FFF2-40B4-BE49-F238E27FC236}">
                <a16:creationId xmlns:a16="http://schemas.microsoft.com/office/drawing/2014/main" id="{818DC97E-A682-4396-A5D2-A25A3A80E087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3" y="267224"/>
            <a:ext cx="7317451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设置属性</a:t>
            </a:r>
          </a:p>
        </p:txBody>
      </p:sp>
    </p:spTree>
    <p:extLst>
      <p:ext uri="{BB962C8B-B14F-4D97-AF65-F5344CB8AC3E}">
        <p14:creationId xmlns:p14="http://schemas.microsoft.com/office/powerpoint/2010/main" val="31128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36D1C1-EDB9-4663-BD0F-E04FD29E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996924"/>
            <a:ext cx="7747289" cy="5272257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9346AC8B-C4EB-4D6B-AD57-EB740A93BF9D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3" y="267224"/>
            <a:ext cx="7317451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添加变量</a:t>
            </a:r>
          </a:p>
        </p:txBody>
      </p:sp>
    </p:spTree>
    <p:extLst>
      <p:ext uri="{BB962C8B-B14F-4D97-AF65-F5344CB8AC3E}">
        <p14:creationId xmlns:p14="http://schemas.microsoft.com/office/powerpoint/2010/main" val="19491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46DAA8-4A7B-4199-9D51-2F53F3EFC5AF}"/>
              </a:ext>
            </a:extLst>
          </p:cNvPr>
          <p:cNvSpPr txBox="1"/>
          <p:nvPr/>
        </p:nvSpPr>
        <p:spPr>
          <a:xfrm>
            <a:off x="1025236" y="1118582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TODO: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在此添加额外的初始化代码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m_cbx.AddString(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唐僧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m_cbx.AddString(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孙悟空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m_cbx.AddString(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猪八戒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m_cbx.AddString(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沙和尚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设置默认值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m_cbx.SetCurSel(0);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开除沙和尚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m_cbx.DeleteString(7);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添加白龙马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m_cbx.InsertString(5, </a:t>
            </a:r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白龙马</a:t>
            </a:r>
            <a:r>
              <a:rPr lang="en-US" altLang="zh-CN" sz="18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 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根据索引查找内容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//CString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str;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//m_cbx.GetLBText(5, str);</a:t>
            </a:r>
          </a:p>
          <a:p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//MessageBox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(str);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8FD642-B266-472A-BC08-4E7DD730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74" y="1271339"/>
            <a:ext cx="4886325" cy="4495800"/>
          </a:xfrm>
          <a:prstGeom prst="rect">
            <a:avLst/>
          </a:prstGeom>
        </p:spPr>
      </p:pic>
      <p:sp>
        <p:nvSpPr>
          <p:cNvPr id="8" name="Rectangle 27">
            <a:extLst>
              <a:ext uri="{FF2B5EF4-FFF2-40B4-BE49-F238E27FC236}">
                <a16:creationId xmlns:a16="http://schemas.microsoft.com/office/drawing/2014/main" id="{596C9498-423F-482B-91A8-33C29DEED7FC}"/>
              </a:ext>
            </a:extLst>
          </p:cNvPr>
          <p:cNvSpPr txBox="1">
            <a:spLocks noChangeArrowheads="1"/>
          </p:cNvSpPr>
          <p:nvPr/>
        </p:nvSpPr>
        <p:spPr>
          <a:xfrm>
            <a:off x="1660293" y="267224"/>
            <a:ext cx="7317451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触发事件</a:t>
            </a:r>
          </a:p>
        </p:txBody>
      </p:sp>
    </p:spTree>
    <p:extLst>
      <p:ext uri="{BB962C8B-B14F-4D97-AF65-F5344CB8AC3E}">
        <p14:creationId xmlns:p14="http://schemas.microsoft.com/office/powerpoint/2010/main" val="42384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5440E0-1C56-4726-B85C-D24594ED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41" y="1709737"/>
            <a:ext cx="6991350" cy="3438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9D8F35-4264-4020-AA52-21F4AB35464B}"/>
              </a:ext>
            </a:extLst>
          </p:cNvPr>
          <p:cNvSpPr txBox="1"/>
          <p:nvPr/>
        </p:nvSpPr>
        <p:spPr>
          <a:xfrm>
            <a:off x="408709" y="210165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CDemoDlg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::OnCbnSelchangeCombo1()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获取当前索引</a:t>
            </a:r>
            <a:endParaRPr lang="zh-CN" altLang="en-US" sz="18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8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index = m_cbx.GetCurSel();</a:t>
            </a:r>
          </a:p>
          <a:p>
            <a:r>
              <a:rPr lang="en-US" altLang="zh-CN" sz="18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str;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m_cbx.GetLBText(index, str);</a:t>
            </a:r>
          </a:p>
          <a:p>
            <a:r>
              <a:rPr lang="en-US" altLang="zh-CN" sz="18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MessageBox</a:t>
            </a: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9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172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Hannotate SC Bold</vt:lpstr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69</cp:revision>
  <dcterms:created xsi:type="dcterms:W3CDTF">2020-10-12T01:38:58Z</dcterms:created>
  <dcterms:modified xsi:type="dcterms:W3CDTF">2021-05-21T08:32:13Z</dcterms:modified>
</cp:coreProperties>
</file>