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2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4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6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3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5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5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01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8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6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7472-B391-4C62-9A3E-A0972519CB3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9DFF-EA17-43D5-8013-3ECD068D4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82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042587" y="1666430"/>
            <a:ext cx="3016665" cy="1256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4957" y="1599223"/>
            <a:ext cx="3811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/>
              <a:t>SPACE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3125" y="3324314"/>
            <a:ext cx="3734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【</a:t>
            </a:r>
            <a:r>
              <a:rPr lang="ja-JP" altLang="en-US" sz="2800" dirty="0" smtClean="0"/>
              <a:t>タイトル</a:t>
            </a:r>
            <a:r>
              <a:rPr lang="en-US" altLang="ja-JP" sz="2800" dirty="0" smtClean="0"/>
              <a:t>】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ゲームスタート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【</a:t>
            </a:r>
            <a:r>
              <a:rPr kumimoji="1" lang="ja-JP" altLang="en-US" sz="2800" dirty="0" smtClean="0"/>
              <a:t>ゲーム画面</a:t>
            </a:r>
            <a:r>
              <a:rPr lang="en-US" altLang="ja-JP" sz="2800" dirty="0" smtClean="0"/>
              <a:t>】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ザッパー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（空中弾）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1492" y="249115"/>
            <a:ext cx="376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操作説明</a:t>
            </a:r>
            <a:endParaRPr kumimoji="1" lang="ja-JP" altLang="en-US" sz="6000" dirty="0"/>
          </a:p>
        </p:txBody>
      </p:sp>
      <p:sp>
        <p:nvSpPr>
          <p:cNvPr id="6" name="角丸四角形 5"/>
          <p:cNvSpPr/>
          <p:nvPr/>
        </p:nvSpPr>
        <p:spPr>
          <a:xfrm>
            <a:off x="4700187" y="1666430"/>
            <a:ext cx="1410056" cy="1256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16381" y="1599223"/>
            <a:ext cx="922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/>
              <a:t>C</a:t>
            </a:r>
            <a:endParaRPr kumimoji="1" lang="ja-JP" altLang="en-US" sz="8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06041" y="2492350"/>
            <a:ext cx="3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59252" y="4616975"/>
            <a:ext cx="2469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【</a:t>
            </a:r>
            <a:r>
              <a:rPr kumimoji="1" lang="ja-JP" altLang="en-US" sz="2800" dirty="0" smtClean="0"/>
              <a:t>ゲーム画面</a:t>
            </a:r>
            <a:r>
              <a:rPr lang="en-US" altLang="ja-JP" sz="2800" dirty="0" smtClean="0"/>
              <a:t>】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　ブラスター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（地上弾）</a:t>
            </a:r>
            <a:endParaRPr lang="en-US" altLang="ja-JP" sz="28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7448595" y="2246721"/>
            <a:ext cx="1179319" cy="1085316"/>
            <a:chOff x="7488409" y="2319023"/>
            <a:chExt cx="1179319" cy="1085316"/>
          </a:xfrm>
        </p:grpSpPr>
        <p:sp>
          <p:nvSpPr>
            <p:cNvPr id="11" name="角丸四角形 10"/>
            <p:cNvSpPr/>
            <p:nvPr/>
          </p:nvSpPr>
          <p:spPr>
            <a:xfrm>
              <a:off x="7488409" y="2319023"/>
              <a:ext cx="1179319" cy="10853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/>
          </p:nvSpPr>
          <p:spPr>
            <a:xfrm rot="16200000">
              <a:off x="7677074" y="2552835"/>
              <a:ext cx="622998" cy="60290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二等辺三角形 21"/>
            <p:cNvSpPr/>
            <p:nvPr/>
          </p:nvSpPr>
          <p:spPr>
            <a:xfrm rot="16200000">
              <a:off x="7828370" y="2560231"/>
              <a:ext cx="622998" cy="6029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 rot="16200000">
            <a:off x="8826627" y="2246721"/>
            <a:ext cx="1179319" cy="1085316"/>
            <a:chOff x="7488409" y="2319023"/>
            <a:chExt cx="1179319" cy="1085316"/>
          </a:xfrm>
        </p:grpSpPr>
        <p:sp>
          <p:nvSpPr>
            <p:cNvPr id="27" name="角丸四角形 26"/>
            <p:cNvSpPr/>
            <p:nvPr/>
          </p:nvSpPr>
          <p:spPr>
            <a:xfrm>
              <a:off x="7488409" y="2319023"/>
              <a:ext cx="1179319" cy="10853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/>
          </p:nvSpPr>
          <p:spPr>
            <a:xfrm rot="16200000">
              <a:off x="7677074" y="2552835"/>
              <a:ext cx="622998" cy="60290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/>
            <p:cNvSpPr/>
            <p:nvPr/>
          </p:nvSpPr>
          <p:spPr>
            <a:xfrm rot="16200000">
              <a:off x="7828370" y="2560231"/>
              <a:ext cx="622998" cy="6029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10800000">
            <a:off x="10167772" y="2246721"/>
            <a:ext cx="1179319" cy="1085316"/>
            <a:chOff x="7488409" y="2319023"/>
            <a:chExt cx="1179319" cy="1085316"/>
          </a:xfrm>
        </p:grpSpPr>
        <p:sp>
          <p:nvSpPr>
            <p:cNvPr id="31" name="角丸四角形 30"/>
            <p:cNvSpPr/>
            <p:nvPr/>
          </p:nvSpPr>
          <p:spPr>
            <a:xfrm>
              <a:off x="7488409" y="2319023"/>
              <a:ext cx="1179319" cy="10853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/>
          </p:nvSpPr>
          <p:spPr>
            <a:xfrm rot="16200000">
              <a:off x="7677074" y="2552835"/>
              <a:ext cx="622998" cy="60290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二等辺三角形 32"/>
            <p:cNvSpPr/>
            <p:nvPr/>
          </p:nvSpPr>
          <p:spPr>
            <a:xfrm rot="16200000">
              <a:off x="7828370" y="2560231"/>
              <a:ext cx="622998" cy="6029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 rot="5400000">
            <a:off x="8819021" y="963107"/>
            <a:ext cx="1179319" cy="1085316"/>
            <a:chOff x="7488409" y="2319023"/>
            <a:chExt cx="1179319" cy="1085316"/>
          </a:xfrm>
        </p:grpSpPr>
        <p:sp>
          <p:nvSpPr>
            <p:cNvPr id="35" name="角丸四角形 34"/>
            <p:cNvSpPr/>
            <p:nvPr/>
          </p:nvSpPr>
          <p:spPr>
            <a:xfrm>
              <a:off x="7488409" y="2319023"/>
              <a:ext cx="1179319" cy="10853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/>
          </p:nvSpPr>
          <p:spPr>
            <a:xfrm rot="16200000">
              <a:off x="7677074" y="2552835"/>
              <a:ext cx="622998" cy="60290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/>
          </p:nvSpPr>
          <p:spPr>
            <a:xfrm rot="16200000">
              <a:off x="7828370" y="2560231"/>
              <a:ext cx="622998" cy="6029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7793765" y="4541855"/>
            <a:ext cx="320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【</a:t>
            </a:r>
            <a:r>
              <a:rPr kumimoji="1" lang="ja-JP" altLang="en-US" sz="3200" dirty="0" smtClean="0"/>
              <a:t>ゲーム画面</a:t>
            </a:r>
            <a:r>
              <a:rPr kumimoji="1" lang="en-US" altLang="ja-JP" sz="3200" dirty="0" smtClean="0"/>
              <a:t>】</a:t>
            </a:r>
          </a:p>
          <a:p>
            <a:r>
              <a:rPr lang="ja-JP" altLang="en-US" sz="3200" dirty="0" smtClean="0"/>
              <a:t>　　　上下移動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389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16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nwuser</dc:creator>
  <cp:lastModifiedBy>nwuser</cp:lastModifiedBy>
  <cp:revision>4</cp:revision>
  <dcterms:created xsi:type="dcterms:W3CDTF">2017-01-26T02:13:53Z</dcterms:created>
  <dcterms:modified xsi:type="dcterms:W3CDTF">2017-01-26T23:44:09Z</dcterms:modified>
</cp:coreProperties>
</file>