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708E-65DA-48F0-A195-D7A7A966062D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4E5C-3170-491F-B8C5-619619FB2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9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563B60F7-EBCA-4256-AA32-C57A5E6C0C40}"/>
              </a:ext>
            </a:extLst>
          </p:cNvPr>
          <p:cNvSpPr txBox="1"/>
          <p:nvPr userDrawn="1"/>
        </p:nvSpPr>
        <p:spPr>
          <a:xfrm>
            <a:off x="625065" y="144755"/>
            <a:ext cx="266007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1C8703-45E1-47F2-AAD4-6827A5C7A1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28108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背包问题分析图示</a:t>
            </a:r>
          </a:p>
        </p:txBody>
      </p:sp>
      <p:sp>
        <p:nvSpPr>
          <p:cNvPr id="2" name="矩形 1"/>
          <p:cNvSpPr/>
          <p:nvPr/>
        </p:nvSpPr>
        <p:spPr>
          <a:xfrm>
            <a:off x="520127" y="970610"/>
            <a:ext cx="10917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假设一个飞檐走壁的小偷，背着一个可装</a:t>
            </a:r>
            <a:r>
              <a:rPr lang="en-US" altLang="zh-CN" sz="2400"/>
              <a:t>4</a:t>
            </a:r>
            <a:r>
              <a:rPr lang="zh-CN" altLang="en-US" sz="2400"/>
              <a:t>磅东西的背包，潜入一个房间，可以盗窃如下三件商品。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68" y="1801607"/>
            <a:ext cx="7972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EC60BA-B6CD-462F-B4BD-252969FE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3" y="860280"/>
            <a:ext cx="9429750" cy="1590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26AEC4-7E1E-43C7-9761-E7DF72B94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09" y="2450955"/>
            <a:ext cx="4648200" cy="3286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8C78E4-ADF4-4D4F-9592-EF6698CA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59" y="5814146"/>
            <a:ext cx="67532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F95B65-E957-4097-8A6D-CF47B631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4" y="878032"/>
            <a:ext cx="950595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FD319-5319-47FF-B21E-0410D27D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60" y="1906732"/>
            <a:ext cx="6898698" cy="1566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3A8003-3E24-4843-8543-F663FBD2F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34" y="3701761"/>
            <a:ext cx="9477375" cy="742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8C014D-5F91-4612-BC3A-0168513CB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89" y="4501672"/>
            <a:ext cx="3899621" cy="19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198" y="861444"/>
            <a:ext cx="10855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为了让盗窃的商品价值最高，你应该盗窃哪些商品？最简单的算法：尝试各种可能的商品组合，并找出价值最高的组合。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777847"/>
            <a:ext cx="7292686" cy="47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053" y="923880"/>
            <a:ext cx="110420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方案虽然可行，但是效率非常低！如果</a:t>
            </a:r>
            <a:r>
              <a:rPr lang="en-US" altLang="zh-CN" sz="2400"/>
              <a:t>3</a:t>
            </a:r>
            <a:r>
              <a:rPr lang="zh-CN" altLang="en-US" sz="2400"/>
              <a:t>件商品，需要计算</a:t>
            </a:r>
            <a:r>
              <a:rPr lang="en-US" altLang="zh-CN" sz="2400"/>
              <a:t>8</a:t>
            </a:r>
            <a:r>
              <a:rPr lang="zh-CN" altLang="en-US" sz="2400"/>
              <a:t>种组合情况，</a:t>
            </a:r>
            <a:r>
              <a:rPr lang="en-US" altLang="zh-CN" sz="2400"/>
              <a:t>4</a:t>
            </a:r>
            <a:r>
              <a:rPr lang="zh-CN" altLang="en-US" sz="2400"/>
              <a:t>件商品，需要计算</a:t>
            </a:r>
            <a:r>
              <a:rPr lang="en-US" altLang="zh-CN" sz="2400"/>
              <a:t>16</a:t>
            </a:r>
            <a:r>
              <a:rPr lang="zh-CN" altLang="en-US" sz="2400"/>
              <a:t>种组合情况，</a:t>
            </a:r>
            <a:r>
              <a:rPr lang="en-US" altLang="zh-CN" sz="2400"/>
              <a:t>n</a:t>
            </a:r>
            <a:r>
              <a:rPr lang="zh-CN" altLang="en-US" sz="2400"/>
              <a:t>件商品，一共</a:t>
            </a:r>
            <a:r>
              <a:rPr lang="en-US" altLang="zh-CN" sz="2400"/>
              <a:t>2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zh-CN" altLang="en-US" sz="2400"/>
              <a:t>次方种情况。那么，如何找到最优解？使用动态规划</a:t>
            </a:r>
            <a:r>
              <a:rPr lang="en-US" altLang="zh-CN" sz="2400"/>
              <a:t>!</a:t>
            </a:r>
            <a:r>
              <a:rPr lang="zh-CN" altLang="en-US" sz="2400"/>
              <a:t>动态规划算法原理：先解决子问题，再逐步解决大的问题。对于背包问题，先解决（子背包）问题！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24" y="2819399"/>
            <a:ext cx="4443113" cy="31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438" y="99297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网格解题（初始状态为空）：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6" y="1726189"/>
            <a:ext cx="6705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875" y="101514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吉他行：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74" y="1788534"/>
            <a:ext cx="6610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802" y="10411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音响行：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96" y="1856075"/>
            <a:ext cx="7286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254" y="92369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笔记本电脑行：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" y="1524706"/>
            <a:ext cx="9923751" cy="44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1044769"/>
            <a:ext cx="11155073" cy="4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4E7DC0-4E2C-4302-B70F-3D3F5023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007052"/>
            <a:ext cx="6981825" cy="438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02DE77-01E0-4B48-A8E5-87A20DAA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1445202"/>
            <a:ext cx="4586287" cy="2624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552BC1-46DC-44CD-87C2-49A9AC30E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4278457"/>
            <a:ext cx="9496425" cy="781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C13CC7-30AA-45F1-9084-E05F54C2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253" y="4989490"/>
            <a:ext cx="5841856" cy="13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166</Words>
  <Application>Microsoft Office PowerPoint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Hannotate SC Bold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100</cp:revision>
  <dcterms:created xsi:type="dcterms:W3CDTF">2020-10-12T01:38:58Z</dcterms:created>
  <dcterms:modified xsi:type="dcterms:W3CDTF">2021-09-08T09:17:22Z</dcterms:modified>
</cp:coreProperties>
</file>