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5" r:id="rId4"/>
    <p:sldId id="262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010E3-831F-41EB-ADF4-D9B25186540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C7358-6491-44A7-A03E-02AFCBE4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4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6DA673EB-2BE0-43EF-9CD8-7213BA82CD9F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C83EE3-78D7-44D1-A0B9-C63B895D3A7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59AD02-2E29-4F58-9B3C-13491C490E8E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52790" y="2793189"/>
            <a:ext cx="5806440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5867">
                <a:solidFill>
                  <a:schemeClr val="tx1">
                    <a:lumMod val="75000"/>
                    <a:lumOff val="25000"/>
                  </a:schemeClr>
                </a:solidFill>
              </a:rPr>
              <a:t>图的存储</a:t>
            </a:r>
            <a:endParaRPr sz="5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4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4950" y="1068811"/>
            <a:ext cx="10030460" cy="1367367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定义int 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[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][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];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[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i][j]的值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，表示从点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到点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的边的权值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9078" y="298601"/>
            <a:ext cx="420624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邻接矩阵存储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887C4F-D4F9-47AC-8099-FAAFDC46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00" y="2117061"/>
            <a:ext cx="2590476" cy="2304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A0AD5C-5568-404E-9143-EDF5AFE2D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26" y="2592584"/>
            <a:ext cx="2590476" cy="18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851FC8D-3797-4106-B1BE-1EA571F1B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1" y="960581"/>
            <a:ext cx="2638095" cy="22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2CDE55-D5D8-4796-91F7-F1758F487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03" y="1790280"/>
            <a:ext cx="2349603" cy="13905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4FCB42-FC01-436A-A709-9BB292229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" y="3701709"/>
            <a:ext cx="3238095" cy="23619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94BF30-39D5-4F92-B137-FF408D587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03" y="4004557"/>
            <a:ext cx="3238095" cy="19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0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6" y="1074538"/>
            <a:ext cx="11171228" cy="5163820"/>
          </a:xfrm>
        </p:spPr>
        <p:txBody>
          <a:bodyPr>
            <a:noAutofit/>
          </a:bodyPr>
          <a:lstStyle/>
          <a:p>
            <a:pPr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邻接矩阵是不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错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种图存储结构，但是我们也发现，对于边数相对顶点较少的 图，这种结构是存在对存储空间的极大浪费的。比如说，如果我们要处理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图这样的稀疏有向图，邻接矩阵中除了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］有权值外，没有其他弧，其实这些存储空间都准费掉了。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3CFE0-D9D6-4F1D-9771-34C2E5CE976A}"/>
              </a:ext>
            </a:extLst>
          </p:cNvPr>
          <p:cNvSpPr txBox="1"/>
          <p:nvPr/>
        </p:nvSpPr>
        <p:spPr>
          <a:xfrm>
            <a:off x="1759078" y="298601"/>
            <a:ext cx="420624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邻接表存储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82334A-F5AB-479E-9688-CFA3F731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8" y="2775280"/>
            <a:ext cx="740952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9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443" y="911229"/>
            <a:ext cx="11597485" cy="5536463"/>
          </a:xfrm>
        </p:spPr>
        <p:txBody>
          <a:bodyPr>
            <a:noAutofit/>
          </a:bodyPr>
          <a:lstStyle/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例如，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第一行两个整数n m。n表示顶点个数（顶点编号为1~n），m表示边的条数。接下来m行表示，每行有3个数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 </a:t>
            </a: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 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</a:t>
            </a: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表示顶点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到顶点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</a:t>
            </a: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的边的权值为</a:t>
            </a: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w</a:t>
            </a: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输入样式如下：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4 5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1 3 7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2 4 6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1 2 5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4 3 8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</a:t>
            </a: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4 9</a:t>
            </a:r>
            <a:endParaRPr lang="en-US" sz="2133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endParaRPr lang="en-US" sz="2133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下图就是一种使用链表来实现邻接表的方法。这种实现方法为图中的每一个顶点（左边部分）都建立了一个单链表（右边部分）。这样我们就可以通过遍历每个顶点的链表，从而得到该顶点所有的边了。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59" y="2168919"/>
            <a:ext cx="2499360" cy="24849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5" y="2521130"/>
            <a:ext cx="6868602" cy="193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8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129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84</cp:revision>
  <dcterms:created xsi:type="dcterms:W3CDTF">2020-10-12T01:38:58Z</dcterms:created>
  <dcterms:modified xsi:type="dcterms:W3CDTF">2022-03-28T09:13:51Z</dcterms:modified>
</cp:coreProperties>
</file>