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B6B43-64C6-4001-9E27-4FE7AEBD0EFD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AEFAD-11E2-4D76-82BA-B44CDE357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431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AEFAD-11E2-4D76-82BA-B44CDE3572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127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blackcat1995.com:8082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DDB421C9-1987-480F-BC3E-166B8EA878D3}"/>
              </a:ext>
            </a:extLst>
          </p:cNvPr>
          <p:cNvSpPr txBox="1"/>
          <p:nvPr userDrawn="1"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C7748D5-E621-41B5-B2AA-BF99F558330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01D969D-9C56-4B47-9C37-E8CAC7577EEE}"/>
              </a:ext>
            </a:extLst>
          </p:cNvPr>
          <p:cNvSpPr txBox="1"/>
          <p:nvPr userDrawn="1"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1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3034" y="946453"/>
            <a:ext cx="6891503" cy="602827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如图所示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，对弗洛伊德进行算法演示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96DD59-A08F-48DC-BD6E-CF9DDFC60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34" y="1785996"/>
            <a:ext cx="10552381" cy="289523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CA0CF37-B280-4510-97CC-2B791D50822C}"/>
              </a:ext>
            </a:extLst>
          </p:cNvPr>
          <p:cNvSpPr/>
          <p:nvPr/>
        </p:nvSpPr>
        <p:spPr>
          <a:xfrm>
            <a:off x="1879558" y="304875"/>
            <a:ext cx="3669365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弗洛伊德</a:t>
            </a:r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(Floyd)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6550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F8009EB-7AE5-436F-B5D0-CB0C41869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545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0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1AE136-DA5F-4AE8-A696-24E6CE84B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91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4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AD1B2B-789D-4620-8628-C6977F8AF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5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0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8A35CE8-B97E-4A0D-A276-DB81E12C7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90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6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13</Words>
  <Application>Microsoft Office PowerPoint</Application>
  <PresentationFormat>宽屏</PresentationFormat>
  <Paragraphs>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Hannotate SC Bold</vt:lpstr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Cat</cp:lastModifiedBy>
  <cp:revision>71</cp:revision>
  <dcterms:created xsi:type="dcterms:W3CDTF">2020-10-12T01:38:58Z</dcterms:created>
  <dcterms:modified xsi:type="dcterms:W3CDTF">2022-04-11T04:13:13Z</dcterms:modified>
</cp:coreProperties>
</file>