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400" r:id="rId4"/>
    <p:sldId id="402" r:id="rId5"/>
    <p:sldId id="404" r:id="rId6"/>
    <p:sldId id="406" r:id="rId7"/>
    <p:sldId id="405" r:id="rId8"/>
    <p:sldId id="413" r:id="rId9"/>
    <p:sldId id="414" r:id="rId10"/>
    <p:sldId id="41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uogu.com.cn/problem/P1546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98321" y="2773296"/>
            <a:ext cx="904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5400"/>
              <a:t>最小生成树</a:t>
            </a:r>
            <a:r>
              <a:rPr sz="5400" dirty="0"/>
              <a:t>（Prim算法）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C2704E-3303-45C7-9459-A5040A01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72" y="996816"/>
            <a:ext cx="9860855" cy="5445547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30206F1E-22D9-4AD2-A08B-E773F9C4B1EB}"/>
              </a:ext>
            </a:extLst>
          </p:cNvPr>
          <p:cNvSpPr txBox="1">
            <a:spLocks/>
          </p:cNvSpPr>
          <p:nvPr/>
        </p:nvSpPr>
        <p:spPr>
          <a:xfrm>
            <a:off x="1697028" y="328925"/>
            <a:ext cx="8964045" cy="467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算法核心，时间复杂度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O(N^2)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60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3390" y="287636"/>
            <a:ext cx="87452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什么是图的最小生成树（MST）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23EC6B-14BA-4A4C-9F3F-B96CB42E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10" y="1077970"/>
            <a:ext cx="9516273" cy="507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4756" y="1020683"/>
            <a:ext cx="10619662" cy="301921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算法的基本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思想：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对于图G而言，V是所有顶点的集合。现在设置两个新的集合U和T， 其中U用于存放G的最小生成树中的顶点，T存放G的最小生成树中的边。从所有u∈U,v∈(V−U)( V−U 表示除去U的所有顶点)的边中选取权值最小的边(u, v)， 将顶点v加入集合U中，将边(u, v)加入集合T中，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如此不断重复，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直到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= V为止，最小生成树构造完毕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，这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时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集合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中包含了最小生成树的所有边。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6049" y="279739"/>
            <a:ext cx="60604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普里姆（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Prim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）算法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281DE3-22DB-4488-B759-6B698CC0B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23" y="545523"/>
            <a:ext cx="6721186" cy="57778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55F802-DB98-4137-A2BA-F5D33FD7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04" y="494001"/>
            <a:ext cx="7006099" cy="60037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20010B-3A68-4C98-84C1-AFF93F5F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08" y="523225"/>
            <a:ext cx="6778497" cy="581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43D345-257C-4C65-8722-2084DCC3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80" y="1503065"/>
            <a:ext cx="7565040" cy="3191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2C9426E-82E9-4080-89C1-1855F9BBAEAC}"/>
              </a:ext>
            </a:extLst>
          </p:cNvPr>
          <p:cNvSpPr txBox="1"/>
          <p:nvPr/>
        </p:nvSpPr>
        <p:spPr>
          <a:xfrm>
            <a:off x="1759527" y="244825"/>
            <a:ext cx="8520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P1P1546 [USACO3.1]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最短网络 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Agri-Net</a:t>
            </a:r>
            <a:endParaRPr lang="en-US" altLang="zh-CN" b="1" i="0">
              <a:solidFill>
                <a:srgbClr val="FFFFFF"/>
              </a:solidFill>
              <a:effectLst/>
              <a:latin typeface="-apple-system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A7F8FB-FEB5-4F31-ACD4-ED8785A4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6" y="1690375"/>
            <a:ext cx="8991600" cy="4076700"/>
          </a:xfrm>
          <a:prstGeom prst="rect">
            <a:avLst/>
          </a:prstGeom>
        </p:spPr>
      </p:pic>
      <p:sp>
        <p:nvSpPr>
          <p:cNvPr id="14" name="副标题 2">
            <a:extLst>
              <a:ext uri="{FF2B5EF4-FFF2-40B4-BE49-F238E27FC236}">
                <a16:creationId xmlns:a16="http://schemas.microsoft.com/office/drawing/2014/main" id="{4C5CA23E-05C9-415D-BCB9-6C30307631AA}"/>
              </a:ext>
            </a:extLst>
          </p:cNvPr>
          <p:cNvSpPr txBox="1">
            <a:spLocks/>
          </p:cNvSpPr>
          <p:nvPr/>
        </p:nvSpPr>
        <p:spPr>
          <a:xfrm>
            <a:off x="609446" y="1090925"/>
            <a:ext cx="10778990" cy="467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头文件和变量声明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93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D9FD07-40EA-45CE-9744-C0BDA3FD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3" y="1057766"/>
            <a:ext cx="10771909" cy="4552991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797B0D22-649C-4B6D-AB0F-F8EAA2B746E7}"/>
              </a:ext>
            </a:extLst>
          </p:cNvPr>
          <p:cNvSpPr txBox="1">
            <a:spLocks/>
          </p:cNvSpPr>
          <p:nvPr/>
        </p:nvSpPr>
        <p:spPr>
          <a:xfrm>
            <a:off x="1724737" y="301216"/>
            <a:ext cx="10778990" cy="467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建立邻接矩阵、初始化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0468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136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87</cp:revision>
  <dcterms:created xsi:type="dcterms:W3CDTF">2020-10-12T01:38:58Z</dcterms:created>
  <dcterms:modified xsi:type="dcterms:W3CDTF">2021-12-17T03:12:38Z</dcterms:modified>
</cp:coreProperties>
</file>