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7" r:id="rId2"/>
    <p:sldId id="1045" r:id="rId3"/>
    <p:sldId id="1046" r:id="rId4"/>
    <p:sldId id="1047" r:id="rId5"/>
    <p:sldId id="1050" r:id="rId6"/>
    <p:sldId id="1052" r:id="rId7"/>
    <p:sldId id="1086" r:id="rId8"/>
    <p:sldId id="1062" r:id="rId9"/>
    <p:sldId id="1079" r:id="rId10"/>
    <p:sldId id="1080" r:id="rId11"/>
    <p:sldId id="1081" r:id="rId12"/>
    <p:sldId id="1082" r:id="rId13"/>
    <p:sldId id="1083" r:id="rId14"/>
    <p:sldId id="1084" r:id="rId15"/>
    <p:sldId id="1085" r:id="rId16"/>
    <p:sldId id="1087" r:id="rId17"/>
    <p:sldId id="1088" r:id="rId18"/>
    <p:sldId id="1089" r:id="rId19"/>
    <p:sldId id="1090" r:id="rId20"/>
    <p:sldId id="1091" r:id="rId21"/>
    <p:sldId id="1092" r:id="rId22"/>
    <p:sldId id="1093" r:id="rId23"/>
    <p:sldId id="1094" r:id="rId24"/>
    <p:sldId id="1096" r:id="rId25"/>
    <p:sldId id="1097" r:id="rId26"/>
    <p:sldId id="1098" r:id="rId27"/>
    <p:sldId id="1099" r:id="rId28"/>
    <p:sldId id="1100" r:id="rId29"/>
    <p:sldId id="1095" r:id="rId30"/>
    <p:sldId id="1101" r:id="rId31"/>
    <p:sldId id="1102" r:id="rId32"/>
    <p:sldId id="1103" r:id="rId33"/>
    <p:sldId id="1104" r:id="rId34"/>
    <p:sldId id="1105" r:id="rId35"/>
    <p:sldId id="1106" r:id="rId36"/>
    <p:sldId id="1107" r:id="rId37"/>
    <p:sldId id="1108" r:id="rId38"/>
    <p:sldId id="1109" r:id="rId39"/>
    <p:sldId id="1110" r:id="rId40"/>
    <p:sldId id="1114" r:id="rId41"/>
    <p:sldId id="1115" r:id="rId42"/>
    <p:sldId id="1118" r:id="rId43"/>
    <p:sldId id="1119" r:id="rId44"/>
    <p:sldId id="1078" r:id="rId45"/>
    <p:sldId id="1120" r:id="rId46"/>
    <p:sldId id="1121" r:id="rId47"/>
    <p:sldId id="1122" r:id="rId48"/>
    <p:sldId id="1123" r:id="rId49"/>
    <p:sldId id="1124" r:id="rId50"/>
    <p:sldId id="1125" r:id="rId51"/>
    <p:sldId id="1126" r:id="rId52"/>
    <p:sldId id="1127" r:id="rId53"/>
    <p:sldId id="1128" r:id="rId54"/>
    <p:sldId id="1129" r:id="rId55"/>
    <p:sldId id="1130" r:id="rId56"/>
    <p:sldId id="1131" r:id="rId57"/>
    <p:sldId id="1133" r:id="rId58"/>
    <p:sldId id="1134" r:id="rId59"/>
    <p:sldId id="1135" r:id="rId60"/>
    <p:sldId id="1136" r:id="rId61"/>
    <p:sldId id="1138" r:id="rId62"/>
    <p:sldId id="1139" r:id="rId63"/>
    <p:sldId id="1140" r:id="rId64"/>
    <p:sldId id="1141" r:id="rId65"/>
    <p:sldId id="1142" r:id="rId66"/>
    <p:sldId id="1143" r:id="rId67"/>
    <p:sldId id="1144" r:id="rId68"/>
    <p:sldId id="1145" r:id="rId69"/>
    <p:sldId id="1146" r:id="rId70"/>
    <p:sldId id="1147" r:id="rId71"/>
    <p:sldId id="1148" r:id="rId72"/>
    <p:sldId id="1149" r:id="rId73"/>
    <p:sldId id="258" r:id="rId74"/>
    <p:sldId id="259" r:id="rId75"/>
    <p:sldId id="260" r:id="rId76"/>
    <p:sldId id="261" r:id="rId77"/>
    <p:sldId id="268" r:id="rId7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数据结构" id="{4D38F02B-884A-411E-B83D-C4E305EA7409}">
          <p14:sldIdLst>
            <p14:sldId id="257"/>
            <p14:sldId id="1045"/>
          </p14:sldIdLst>
        </p14:section>
        <p14:section name="链式结构" id="{DEE9F86D-F2C1-41BF-A6A3-E1EC97A5085B}">
          <p14:sldIdLst>
            <p14:sldId id="1046"/>
            <p14:sldId id="1047"/>
            <p14:sldId id="1050"/>
            <p14:sldId id="1052"/>
            <p14:sldId id="1086"/>
            <p14:sldId id="1062"/>
            <p14:sldId id="1079"/>
            <p14:sldId id="1080"/>
            <p14:sldId id="1081"/>
            <p14:sldId id="1082"/>
            <p14:sldId id="1083"/>
            <p14:sldId id="1084"/>
            <p14:sldId id="1085"/>
            <p14:sldId id="1087"/>
            <p14:sldId id="1088"/>
            <p14:sldId id="1089"/>
            <p14:sldId id="1090"/>
            <p14:sldId id="1091"/>
            <p14:sldId id="1092"/>
            <p14:sldId id="1093"/>
            <p14:sldId id="1094"/>
            <p14:sldId id="1096"/>
            <p14:sldId id="1097"/>
            <p14:sldId id="1098"/>
            <p14:sldId id="1099"/>
            <p14:sldId id="1100"/>
            <p14:sldId id="1095"/>
            <p14:sldId id="1101"/>
            <p14:sldId id="1102"/>
            <p14:sldId id="1103"/>
            <p14:sldId id="1104"/>
            <p14:sldId id="1105"/>
            <p14:sldId id="1106"/>
            <p14:sldId id="1107"/>
            <p14:sldId id="1108"/>
            <p14:sldId id="1109"/>
            <p14:sldId id="1110"/>
            <p14:sldId id="1114"/>
            <p14:sldId id="1115"/>
            <p14:sldId id="1118"/>
            <p14:sldId id="1119"/>
            <p14:sldId id="1078"/>
            <p14:sldId id="1120"/>
            <p14:sldId id="1121"/>
            <p14:sldId id="1122"/>
            <p14:sldId id="1123"/>
            <p14:sldId id="1124"/>
            <p14:sldId id="1125"/>
            <p14:sldId id="1126"/>
            <p14:sldId id="1127"/>
            <p14:sldId id="1128"/>
            <p14:sldId id="1129"/>
            <p14:sldId id="1130"/>
            <p14:sldId id="1131"/>
            <p14:sldId id="1133"/>
            <p14:sldId id="1134"/>
            <p14:sldId id="1135"/>
            <p14:sldId id="1136"/>
            <p14:sldId id="1138"/>
            <p14:sldId id="1139"/>
            <p14:sldId id="1140"/>
            <p14:sldId id="1141"/>
            <p14:sldId id="1142"/>
            <p14:sldId id="1143"/>
            <p14:sldId id="1144"/>
            <p14:sldId id="1145"/>
            <p14:sldId id="1146"/>
            <p14:sldId id="1147"/>
            <p14:sldId id="1148"/>
            <p14:sldId id="1149"/>
          </p14:sldIdLst>
        </p14:section>
        <p14:section name="栈" id="{F3B9F5B1-9963-49AD-A798-567F64EF9607}">
          <p14:sldIdLst>
            <p14:sldId id="258"/>
            <p14:sldId id="259"/>
            <p14:sldId id="260"/>
            <p14:sldId id="261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pos="27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50"/>
      </p:cViewPr>
      <p:guideLst>
        <p:guide orient="horz" pos="1279"/>
        <p:guide pos="27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139" y="1143000"/>
            <a:ext cx="548572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8"/>
            <a:ext cx="7772400" cy="11027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22F7B-1AAA-4D47-BB54-86DB8A9B3BD1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60627-D0D5-4C80-8F10-D303641B645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32C5-27E5-4DD7-8A67-8086D071CD1E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031EA-22E5-4EED-9F37-7F08AD263D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BA635-3B50-43A1-BF14-2116CDB75761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7BA-734E-466E-BEB2-D7BBB402D95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120FF-2DB9-4045-8404-E4549E08E465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AA881-20B8-4A33-81C5-7AECFA99BF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3"/>
            <a:ext cx="7772400" cy="102173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16A51-2EA6-4953-A321-2D70B7C1C2CD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BF2E9-90E5-4CD9-8F9F-D3F0B274F3F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8600" cy="339506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0"/>
            <a:ext cx="4038600" cy="339506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3D6E1-257E-4E3B-885D-EA80A7D4D688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64916-354E-4EA0-8731-A1FDEF1C8E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EECCF-ACC6-4509-AD70-038784069D9E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DEE74-B977-4567-9225-88B058C2FB1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27051-C35D-4B27-BE0B-1781AB15BADE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EFE1-4964-4EE6-B194-29D8721876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2FAD0-EFAB-464E-B1F1-AC84ACCC8E11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47D39-41F8-47A6-8CAC-75D369A8E0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23"/>
            <a:ext cx="5111750" cy="439060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3"/>
            <a:ext cx="3008313" cy="3518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14A03-A947-46E4-A713-D76BD2F3CDBB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49E99-3721-4BD3-A611-50B5322E0B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FAFE0-1784-4E67-8B9F-ABFE6D11CEF1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81839-617E-4A9D-8236-C43A0F4C4EA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BBEB420-B0A0-4FD5-994F-A4358517AE2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78"/>
            <a:ext cx="537645" cy="5376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E84765-7B16-4631-A4AB-D7E55198DA47}"/>
              </a:ext>
            </a:extLst>
          </p:cNvPr>
          <p:cNvSpPr txBox="1"/>
          <p:nvPr/>
        </p:nvSpPr>
        <p:spPr>
          <a:xfrm>
            <a:off x="400050" y="853867"/>
            <a:ext cx="8156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数据存储于计算机的内存中。内存如图所示，形似排成</a:t>
            </a:r>
            <a:r>
              <a:rPr lang="en-US" altLang="zh-CN"/>
              <a:t>1</a:t>
            </a:r>
            <a:r>
              <a:rPr lang="zh-CN" altLang="en-US"/>
              <a:t>列的箱子，1个箱子里存储</a:t>
            </a:r>
            <a:r>
              <a:rPr lang="en-US" altLang="zh-CN"/>
              <a:t>1</a:t>
            </a:r>
            <a:r>
              <a:rPr lang="zh-CN" altLang="en-US"/>
              <a:t>个数据。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数据存储于内存时，</a:t>
            </a:r>
            <a:r>
              <a:rPr lang="zh-CN" altLang="en-US">
                <a:solidFill>
                  <a:srgbClr val="FF0000"/>
                </a:solidFill>
              </a:rPr>
              <a:t>决定了数据顺序和位置关系</a:t>
            </a:r>
            <a:r>
              <a:rPr lang="zh-CN" altLang="en-US"/>
              <a:t>的便是“数据结构”。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5AF22F-93EE-4213-8619-7E3E0EE91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085" y="2119434"/>
            <a:ext cx="1890407" cy="2526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651CEC-69B5-4E1F-8A0D-D90EBFBE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08" y="2248100"/>
            <a:ext cx="3847989" cy="236156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5CB91C1-585C-4DB6-B886-C776943E7504}"/>
              </a:ext>
            </a:extLst>
          </p:cNvPr>
          <p:cNvSpPr/>
          <p:nvPr/>
        </p:nvSpPr>
        <p:spPr>
          <a:xfrm>
            <a:off x="672106" y="136743"/>
            <a:ext cx="270939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什么是数据结构</a:t>
            </a:r>
          </a:p>
        </p:txBody>
      </p:sp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429000" y="1339850"/>
            <a:ext cx="2943200" cy="381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27" name="Text Box 6"/>
          <p:cNvSpPr txBox="1">
            <a:spLocks noChangeArrowheads="1"/>
          </p:cNvSpPr>
          <p:nvPr/>
        </p:nvSpPr>
        <p:spPr bwMode="auto">
          <a:xfrm>
            <a:off x="3581400" y="501650"/>
            <a:ext cx="2862808" cy="125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s = new Node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cin &gt;&gt; s-&gt;data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head</a:t>
            </a:r>
            <a:r>
              <a:rPr lang="en-US" altLang="zh-CN" sz="2000">
                <a:solidFill>
                  <a:schemeClr val="bg1"/>
                </a:solidFill>
              </a:rPr>
              <a:t>-&gt;pNext </a:t>
            </a:r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rgbClr val="FFFFFF"/>
                </a:solidFill>
              </a:rPr>
              <a:t>= NULL ;</a:t>
            </a:r>
          </a:p>
        </p:txBody>
      </p:sp>
      <p:grpSp>
        <p:nvGrpSpPr>
          <p:cNvPr id="103428" name="Group 7"/>
          <p:cNvGrpSpPr/>
          <p:nvPr/>
        </p:nvGrpSpPr>
        <p:grpSpPr bwMode="auto">
          <a:xfrm>
            <a:off x="1524000" y="3217863"/>
            <a:ext cx="762000" cy="304800"/>
            <a:chOff x="1632" y="2928"/>
            <a:chExt cx="480" cy="192"/>
          </a:xfrm>
        </p:grpSpPr>
        <p:sp>
          <p:nvSpPr>
            <p:cNvPr id="103434" name="Rectangle 8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35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429" name="Line 10"/>
          <p:cNvSpPr>
            <a:spLocks noChangeShapeType="1"/>
          </p:cNvSpPr>
          <p:nvPr/>
        </p:nvSpPr>
        <p:spPr bwMode="auto">
          <a:xfrm>
            <a:off x="1143000" y="3370263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3430" name="Text Box 11"/>
          <p:cNvSpPr txBox="1">
            <a:spLocks noChangeArrowheads="1"/>
          </p:cNvSpPr>
          <p:nvPr/>
        </p:nvSpPr>
        <p:spPr bwMode="auto">
          <a:xfrm>
            <a:off x="820738" y="3141663"/>
            <a:ext cx="27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</a:t>
            </a:r>
          </a:p>
        </p:txBody>
      </p:sp>
      <p:sp>
        <p:nvSpPr>
          <p:cNvPr id="103431" name="Text Box 12"/>
          <p:cNvSpPr txBox="1">
            <a:spLocks noChangeArrowheads="1"/>
          </p:cNvSpPr>
          <p:nvPr/>
        </p:nvSpPr>
        <p:spPr bwMode="auto">
          <a:xfrm>
            <a:off x="1600200" y="3187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endParaRPr lang="en-US" altLang="zh-CN" sz="1800"/>
          </a:p>
        </p:txBody>
      </p:sp>
      <p:sp>
        <p:nvSpPr>
          <p:cNvPr id="585741" name="Text Box 13"/>
          <p:cNvSpPr txBox="1">
            <a:spLocks noChangeArrowheads="1"/>
          </p:cNvSpPr>
          <p:nvPr/>
        </p:nvSpPr>
        <p:spPr bwMode="auto">
          <a:xfrm>
            <a:off x="757238" y="2473325"/>
            <a:ext cx="66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 bwMode="auto">
          <a:xfrm>
            <a:off x="1524000" y="3917951"/>
            <a:ext cx="762000" cy="338138"/>
            <a:chOff x="1632" y="2917"/>
            <a:chExt cx="480" cy="213"/>
          </a:xfrm>
        </p:grpSpPr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143000" y="4087813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31216" y="3888423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607503" y="391937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806133" y="32200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200400" y="26670"/>
            <a:ext cx="3048000" cy="381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105475" name="Group 6"/>
          <p:cNvGrpSpPr/>
          <p:nvPr/>
        </p:nvGrpSpPr>
        <p:grpSpPr bwMode="auto">
          <a:xfrm>
            <a:off x="1524000" y="3917951"/>
            <a:ext cx="762000" cy="338138"/>
            <a:chOff x="1632" y="2917"/>
            <a:chExt cx="480" cy="213"/>
          </a:xfrm>
        </p:grpSpPr>
        <p:sp>
          <p:nvSpPr>
            <p:cNvPr id="105482" name="Rectangle 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05483" name="Line 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5476" name="Line 9"/>
          <p:cNvSpPr>
            <a:spLocks noChangeShapeType="1"/>
          </p:cNvSpPr>
          <p:nvPr/>
        </p:nvSpPr>
        <p:spPr bwMode="auto">
          <a:xfrm>
            <a:off x="1143000" y="4087813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5477" name="Text Box 10"/>
          <p:cNvSpPr txBox="1">
            <a:spLocks noChangeArrowheads="1"/>
          </p:cNvSpPr>
          <p:nvPr/>
        </p:nvSpPr>
        <p:spPr bwMode="auto">
          <a:xfrm>
            <a:off x="831216" y="3888423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05478" name="Text Box 11"/>
          <p:cNvSpPr txBox="1">
            <a:spLocks noChangeArrowheads="1"/>
          </p:cNvSpPr>
          <p:nvPr/>
        </p:nvSpPr>
        <p:spPr bwMode="auto">
          <a:xfrm>
            <a:off x="1607503" y="391937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105479" name="Text Box 12"/>
          <p:cNvSpPr txBox="1">
            <a:spLocks noChangeArrowheads="1"/>
          </p:cNvSpPr>
          <p:nvPr/>
        </p:nvSpPr>
        <p:spPr bwMode="auto">
          <a:xfrm>
            <a:off x="806133" y="32200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05480" name="Text Box 13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3276600" y="349250"/>
            <a:ext cx="2971165" cy="28321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106499" name="Group 6"/>
          <p:cNvGrpSpPr/>
          <p:nvPr/>
        </p:nvGrpSpPr>
        <p:grpSpPr bwMode="auto">
          <a:xfrm>
            <a:off x="1524000" y="3917951"/>
            <a:ext cx="762000" cy="338138"/>
            <a:chOff x="1632" y="2917"/>
            <a:chExt cx="480" cy="213"/>
          </a:xfrm>
        </p:grpSpPr>
        <p:sp>
          <p:nvSpPr>
            <p:cNvPr id="106506" name="Rectangle 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06507" name="Line 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6500" name="Line 9"/>
          <p:cNvSpPr>
            <a:spLocks noChangeShapeType="1"/>
          </p:cNvSpPr>
          <p:nvPr/>
        </p:nvSpPr>
        <p:spPr bwMode="auto">
          <a:xfrm>
            <a:off x="1143000" y="4087813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6501" name="Text Box 10"/>
          <p:cNvSpPr txBox="1">
            <a:spLocks noChangeArrowheads="1"/>
          </p:cNvSpPr>
          <p:nvPr/>
        </p:nvSpPr>
        <p:spPr bwMode="auto">
          <a:xfrm>
            <a:off x="831216" y="3888423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06502" name="Text Box 11"/>
          <p:cNvSpPr txBox="1">
            <a:spLocks noChangeArrowheads="1"/>
          </p:cNvSpPr>
          <p:nvPr/>
        </p:nvSpPr>
        <p:spPr bwMode="auto">
          <a:xfrm>
            <a:off x="1607503" y="391937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106503" name="Text Box 12"/>
          <p:cNvSpPr txBox="1">
            <a:spLocks noChangeArrowheads="1"/>
          </p:cNvSpPr>
          <p:nvPr/>
        </p:nvSpPr>
        <p:spPr bwMode="auto">
          <a:xfrm>
            <a:off x="806133" y="32200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06504" name="Text Box 13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</a:t>
            </a:r>
            <a:r>
              <a:rPr lang="en-US" altLang="zh-CN" sz="1600" b="1">
                <a:solidFill>
                  <a:srgbClr val="FFFFFF"/>
                </a:solidFill>
              </a:rPr>
              <a:t>{</a:t>
            </a:r>
            <a:r>
              <a:rPr lang="en-US" altLang="zh-CN" sz="1600"/>
              <a:t> </a:t>
            </a:r>
            <a:r>
              <a:rPr lang="en-US" altLang="zh-CN" sz="1600" b="1">
                <a:solidFill>
                  <a:srgbClr val="FFFFFF"/>
                </a:solidFill>
              </a:rPr>
              <a:t>if ( head</a:t>
            </a:r>
            <a:r>
              <a:rPr lang="en-US" altLang="zh-CN" sz="1600">
                <a:solidFill>
                  <a:schemeClr val="bg1"/>
                </a:solidFill>
              </a:rPr>
              <a:t>-&gt;pNext </a:t>
            </a:r>
            <a:r>
              <a:rPr lang="en-US" altLang="zh-CN" sz="1600" b="1">
                <a:solidFill>
                  <a:schemeClr val="bg1"/>
                </a:solidFill>
              </a:rPr>
              <a:t> </a:t>
            </a:r>
            <a:r>
              <a:rPr lang="en-US" altLang="zh-CN" sz="1600" b="1">
                <a:solidFill>
                  <a:srgbClr val="FFFFFF"/>
                </a:solidFill>
              </a:rPr>
              <a:t>== NULL )</a:t>
            </a:r>
            <a:r>
              <a:rPr lang="en-US" altLang="zh-CN" sz="1600"/>
              <a:t>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150235" y="631825"/>
            <a:ext cx="3021965" cy="24955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107523" name="Group 6"/>
          <p:cNvGrpSpPr/>
          <p:nvPr/>
        </p:nvGrpSpPr>
        <p:grpSpPr bwMode="auto">
          <a:xfrm>
            <a:off x="1524000" y="3917951"/>
            <a:ext cx="762000" cy="338138"/>
            <a:chOff x="1632" y="2917"/>
            <a:chExt cx="480" cy="213"/>
          </a:xfrm>
        </p:grpSpPr>
        <p:sp>
          <p:nvSpPr>
            <p:cNvPr id="107533" name="Rectangle 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07534" name="Line 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7524" name="Line 9"/>
          <p:cNvSpPr>
            <a:spLocks noChangeShapeType="1"/>
          </p:cNvSpPr>
          <p:nvPr/>
        </p:nvSpPr>
        <p:spPr bwMode="auto">
          <a:xfrm>
            <a:off x="1143000" y="4087813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7525" name="Text Box 10"/>
          <p:cNvSpPr txBox="1">
            <a:spLocks noChangeArrowheads="1"/>
          </p:cNvSpPr>
          <p:nvPr/>
        </p:nvSpPr>
        <p:spPr bwMode="auto">
          <a:xfrm>
            <a:off x="831216" y="3888423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07526" name="Text Box 11"/>
          <p:cNvSpPr txBox="1">
            <a:spLocks noChangeArrowheads="1"/>
          </p:cNvSpPr>
          <p:nvPr/>
        </p:nvSpPr>
        <p:spPr bwMode="auto">
          <a:xfrm>
            <a:off x="1607503" y="391937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107527" name="Text Box 12"/>
          <p:cNvSpPr txBox="1">
            <a:spLocks noChangeArrowheads="1"/>
          </p:cNvSpPr>
          <p:nvPr/>
        </p:nvSpPr>
        <p:spPr bwMode="auto">
          <a:xfrm>
            <a:off x="806133" y="32200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07528" name="Text Box 13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</a:t>
            </a:r>
            <a:r>
              <a:rPr lang="en-US" altLang="zh-CN" sz="1600" b="1">
                <a:solidFill>
                  <a:schemeClr val="bg1"/>
                </a:solidFill>
              </a:rPr>
              <a:t>head</a:t>
            </a:r>
            <a:r>
              <a:rPr lang="en-US" altLang="zh-CN" sz="1600">
                <a:solidFill>
                  <a:schemeClr val="bg1"/>
                </a:solidFill>
              </a:rPr>
              <a:t>-&gt;pNext </a:t>
            </a:r>
            <a:r>
              <a:rPr lang="en-US" altLang="zh-CN" sz="1600" b="1">
                <a:solidFill>
                  <a:schemeClr val="bg1"/>
                </a:solidFill>
              </a:rPr>
              <a:t> </a:t>
            </a:r>
            <a:r>
              <a:rPr lang="en-US" altLang="zh-CN" sz="1600" b="1">
                <a:solidFill>
                  <a:srgbClr val="FFFFFF"/>
                </a:solidFill>
              </a:rPr>
              <a:t>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grpSp>
        <p:nvGrpSpPr>
          <p:cNvPr id="589838" name="Group 14"/>
          <p:cNvGrpSpPr/>
          <p:nvPr/>
        </p:nvGrpSpPr>
        <p:grpSpPr bwMode="auto">
          <a:xfrm>
            <a:off x="1143000" y="3571875"/>
            <a:ext cx="381000" cy="381000"/>
            <a:chOff x="720" y="2928"/>
            <a:chExt cx="240" cy="240"/>
          </a:xfrm>
        </p:grpSpPr>
        <p:sp>
          <p:nvSpPr>
            <p:cNvPr id="107531" name="Line 15"/>
            <p:cNvSpPr>
              <a:spLocks noChangeShapeType="1"/>
            </p:cNvSpPr>
            <p:nvPr/>
          </p:nvSpPr>
          <p:spPr bwMode="auto">
            <a:xfrm>
              <a:off x="720" y="3168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32" name="Line 16"/>
            <p:cNvSpPr>
              <a:spLocks noChangeShapeType="1"/>
            </p:cNvSpPr>
            <p:nvPr/>
          </p:nvSpPr>
          <p:spPr bwMode="auto">
            <a:xfrm>
              <a:off x="720" y="292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3324225" y="1156970"/>
            <a:ext cx="2924175" cy="2857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08547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grpSp>
        <p:nvGrpSpPr>
          <p:cNvPr id="108548" name="Group 7"/>
          <p:cNvGrpSpPr/>
          <p:nvPr/>
        </p:nvGrpSpPr>
        <p:grpSpPr bwMode="auto">
          <a:xfrm>
            <a:off x="1524000" y="3903663"/>
            <a:ext cx="762000" cy="338138"/>
            <a:chOff x="1632" y="2917"/>
            <a:chExt cx="480" cy="213"/>
          </a:xfrm>
        </p:grpSpPr>
        <p:sp>
          <p:nvSpPr>
            <p:cNvPr id="108559" name="Rectangle 8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08560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8549" name="Line 10"/>
          <p:cNvSpPr>
            <a:spLocks noChangeShapeType="1"/>
          </p:cNvSpPr>
          <p:nvPr/>
        </p:nvSpPr>
        <p:spPr bwMode="auto">
          <a:xfrm>
            <a:off x="1143000" y="407352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8550" name="Text Box 11"/>
          <p:cNvSpPr txBox="1">
            <a:spLocks noChangeArrowheads="1"/>
          </p:cNvSpPr>
          <p:nvPr/>
        </p:nvSpPr>
        <p:spPr bwMode="auto">
          <a:xfrm>
            <a:off x="831216" y="387413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08551" name="Text Box 12"/>
          <p:cNvSpPr txBox="1">
            <a:spLocks noChangeArrowheads="1"/>
          </p:cNvSpPr>
          <p:nvPr/>
        </p:nvSpPr>
        <p:spPr bwMode="auto">
          <a:xfrm>
            <a:off x="1607503" y="391937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108552" name="Text Box 13"/>
          <p:cNvSpPr txBox="1">
            <a:spLocks noChangeArrowheads="1"/>
          </p:cNvSpPr>
          <p:nvPr/>
        </p:nvSpPr>
        <p:spPr bwMode="auto">
          <a:xfrm>
            <a:off x="806133" y="3174048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grpSp>
        <p:nvGrpSpPr>
          <p:cNvPr id="108553" name="Group 14"/>
          <p:cNvGrpSpPr/>
          <p:nvPr/>
        </p:nvGrpSpPr>
        <p:grpSpPr bwMode="auto">
          <a:xfrm>
            <a:off x="1143000" y="3571875"/>
            <a:ext cx="381000" cy="381000"/>
            <a:chOff x="720" y="2928"/>
            <a:chExt cx="240" cy="240"/>
          </a:xfrm>
        </p:grpSpPr>
        <p:sp>
          <p:nvSpPr>
            <p:cNvPr id="108557" name="Line 15"/>
            <p:cNvSpPr>
              <a:spLocks noChangeShapeType="1"/>
            </p:cNvSpPr>
            <p:nvPr/>
          </p:nvSpPr>
          <p:spPr bwMode="auto">
            <a:xfrm>
              <a:off x="720" y="3168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58" name="Line 16"/>
            <p:cNvSpPr>
              <a:spLocks noChangeShapeType="1"/>
            </p:cNvSpPr>
            <p:nvPr/>
          </p:nvSpPr>
          <p:spPr bwMode="auto">
            <a:xfrm>
              <a:off x="720" y="292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0865" name="Text Box 17"/>
          <p:cNvSpPr txBox="1">
            <a:spLocks noChangeArrowheads="1"/>
          </p:cNvSpPr>
          <p:nvPr/>
        </p:nvSpPr>
        <p:spPr bwMode="auto">
          <a:xfrm>
            <a:off x="1818640" y="3205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sp>
        <p:nvSpPr>
          <p:cNvPr id="590866" name="Line 18"/>
          <p:cNvSpPr>
            <a:spLocks noChangeShapeType="1"/>
          </p:cNvSpPr>
          <p:nvPr/>
        </p:nvSpPr>
        <p:spPr bwMode="auto">
          <a:xfrm>
            <a:off x="1903413" y="3571875"/>
            <a:ext cx="1587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65" grpId="0" bldLvl="0" animBg="1" autoUpdateAnimBg="0"/>
      <p:bldP spid="59086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276600" y="1418590"/>
            <a:ext cx="2971800" cy="27114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09571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09572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73" name="Text Box 8"/>
          <p:cNvSpPr txBox="1">
            <a:spLocks noChangeArrowheads="1"/>
          </p:cNvSpPr>
          <p:nvPr/>
        </p:nvSpPr>
        <p:spPr bwMode="auto">
          <a:xfrm>
            <a:off x="2034540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grpSp>
        <p:nvGrpSpPr>
          <p:cNvPr id="109574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09581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09583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09584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9582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09575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grpSp>
        <p:nvGrpSpPr>
          <p:cNvPr id="109576" name="Group 15"/>
          <p:cNvGrpSpPr/>
          <p:nvPr/>
        </p:nvGrpSpPr>
        <p:grpSpPr bwMode="auto">
          <a:xfrm>
            <a:off x="1965325" y="2824163"/>
            <a:ext cx="280988" cy="747712"/>
            <a:chOff x="1958" y="2697"/>
            <a:chExt cx="177" cy="471"/>
          </a:xfrm>
        </p:grpSpPr>
        <p:sp>
          <p:nvSpPr>
            <p:cNvPr id="109579" name="Text Box 16"/>
            <p:cNvSpPr txBox="1">
              <a:spLocks noChangeArrowheads="1"/>
            </p:cNvSpPr>
            <p:nvPr/>
          </p:nvSpPr>
          <p:spPr bwMode="auto">
            <a:xfrm>
              <a:off x="1958" y="269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sp>
          <p:nvSpPr>
            <p:cNvPr id="109580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9577" name="Line 18"/>
          <p:cNvSpPr>
            <a:spLocks noChangeShapeType="1"/>
          </p:cNvSpPr>
          <p:nvPr/>
        </p:nvSpPr>
        <p:spPr bwMode="auto">
          <a:xfrm flipV="1">
            <a:off x="2133600" y="38766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3277235" y="1447800"/>
            <a:ext cx="2971165" cy="25019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0595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10596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0597" name="Text Box 8"/>
          <p:cNvSpPr txBox="1">
            <a:spLocks noChangeArrowheads="1"/>
          </p:cNvSpPr>
          <p:nvPr/>
        </p:nvSpPr>
        <p:spPr bwMode="auto">
          <a:xfrm>
            <a:off x="2034540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grpSp>
        <p:nvGrpSpPr>
          <p:cNvPr id="110598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10608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10610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0611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0609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10599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grpSp>
        <p:nvGrpSpPr>
          <p:cNvPr id="110600" name="Group 15"/>
          <p:cNvGrpSpPr/>
          <p:nvPr/>
        </p:nvGrpSpPr>
        <p:grpSpPr bwMode="auto">
          <a:xfrm>
            <a:off x="1965325" y="2824163"/>
            <a:ext cx="280988" cy="747712"/>
            <a:chOff x="1958" y="2697"/>
            <a:chExt cx="177" cy="471"/>
          </a:xfrm>
        </p:grpSpPr>
        <p:sp>
          <p:nvSpPr>
            <p:cNvPr id="110606" name="Text Box 16"/>
            <p:cNvSpPr txBox="1">
              <a:spLocks noChangeArrowheads="1"/>
            </p:cNvSpPr>
            <p:nvPr/>
          </p:nvSpPr>
          <p:spPr bwMode="auto">
            <a:xfrm>
              <a:off x="1958" y="269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sp>
          <p:nvSpPr>
            <p:cNvPr id="110607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2914" name="Group 18"/>
          <p:cNvGrpSpPr/>
          <p:nvPr/>
        </p:nvGrpSpPr>
        <p:grpSpPr bwMode="auto">
          <a:xfrm>
            <a:off x="2743200" y="4240213"/>
            <a:ext cx="762000" cy="338138"/>
            <a:chOff x="1632" y="2917"/>
            <a:chExt cx="480" cy="213"/>
          </a:xfrm>
        </p:grpSpPr>
        <p:sp>
          <p:nvSpPr>
            <p:cNvPr id="110604" name="Rectangle 19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10605" name="Line 2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2917" name="Line 21"/>
          <p:cNvSpPr>
            <a:spLocks noChangeShapeType="1"/>
          </p:cNvSpPr>
          <p:nvPr/>
        </p:nvSpPr>
        <p:spPr bwMode="auto">
          <a:xfrm>
            <a:off x="2362200" y="44100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9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1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345815" y="1703705"/>
            <a:ext cx="2902585" cy="27876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1619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11620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1621" name="Text Box 8"/>
          <p:cNvSpPr txBox="1">
            <a:spLocks noChangeArrowheads="1"/>
          </p:cNvSpPr>
          <p:nvPr/>
        </p:nvSpPr>
        <p:spPr bwMode="auto">
          <a:xfrm>
            <a:off x="2034540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grpSp>
        <p:nvGrpSpPr>
          <p:cNvPr id="111622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11633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11635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1636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634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11623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grpSp>
        <p:nvGrpSpPr>
          <p:cNvPr id="111624" name="Group 15"/>
          <p:cNvGrpSpPr/>
          <p:nvPr/>
        </p:nvGrpSpPr>
        <p:grpSpPr bwMode="auto">
          <a:xfrm>
            <a:off x="1965325" y="2824163"/>
            <a:ext cx="280988" cy="747712"/>
            <a:chOff x="1958" y="2697"/>
            <a:chExt cx="177" cy="471"/>
          </a:xfrm>
        </p:grpSpPr>
        <p:sp>
          <p:nvSpPr>
            <p:cNvPr id="111631" name="Text Box 16"/>
            <p:cNvSpPr txBox="1">
              <a:spLocks noChangeArrowheads="1"/>
            </p:cNvSpPr>
            <p:nvPr/>
          </p:nvSpPr>
          <p:spPr bwMode="auto">
            <a:xfrm>
              <a:off x="1958" y="269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sp>
          <p:nvSpPr>
            <p:cNvPr id="111632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1625" name="Group 18"/>
          <p:cNvGrpSpPr/>
          <p:nvPr/>
        </p:nvGrpSpPr>
        <p:grpSpPr bwMode="auto">
          <a:xfrm>
            <a:off x="2743200" y="4240213"/>
            <a:ext cx="762000" cy="338138"/>
            <a:chOff x="1632" y="2917"/>
            <a:chExt cx="480" cy="213"/>
          </a:xfrm>
        </p:grpSpPr>
        <p:sp>
          <p:nvSpPr>
            <p:cNvPr id="111629" name="Rectangle 19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11630" name="Line 2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1626" name="Line 21"/>
          <p:cNvSpPr>
            <a:spLocks noChangeShapeType="1"/>
          </p:cNvSpPr>
          <p:nvPr/>
        </p:nvSpPr>
        <p:spPr bwMode="auto">
          <a:xfrm>
            <a:off x="2362200" y="44100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3942" name="Text Box 22"/>
          <p:cNvSpPr txBox="1">
            <a:spLocks noChangeArrowheads="1"/>
          </p:cNvSpPr>
          <p:nvPr/>
        </p:nvSpPr>
        <p:spPr bwMode="auto">
          <a:xfrm>
            <a:off x="2831466" y="42559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2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3276600" y="859155"/>
            <a:ext cx="2971800" cy="30861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3667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</a:t>
            </a:r>
            <a:r>
              <a:rPr lang="en-US" altLang="zh-CN" sz="1600" b="1">
                <a:solidFill>
                  <a:srgbClr val="FFFFFF"/>
                </a:solidFill>
              </a:rPr>
              <a:t>else  p-&gt;</a:t>
            </a:r>
            <a:r>
              <a:rPr lang="en-US" altLang="zh-CN" sz="1600">
                <a:solidFill>
                  <a:schemeClr val="bg1"/>
                </a:solidFill>
              </a:rPr>
              <a:t>pNext</a:t>
            </a:r>
            <a:r>
              <a:rPr lang="en-US" altLang="zh-CN" sz="1600" b="1">
                <a:solidFill>
                  <a:srgbClr val="FFFFFF"/>
                </a:solidFill>
              </a:rPr>
              <a:t>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13668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3669" name="Text Box 8"/>
          <p:cNvSpPr txBox="1">
            <a:spLocks noChangeArrowheads="1"/>
          </p:cNvSpPr>
          <p:nvPr/>
        </p:nvSpPr>
        <p:spPr bwMode="auto">
          <a:xfrm>
            <a:off x="2034540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grpSp>
        <p:nvGrpSpPr>
          <p:cNvPr id="113670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13682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13684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3685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683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13671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grpSp>
        <p:nvGrpSpPr>
          <p:cNvPr id="113672" name="Group 15"/>
          <p:cNvGrpSpPr/>
          <p:nvPr/>
        </p:nvGrpSpPr>
        <p:grpSpPr bwMode="auto">
          <a:xfrm>
            <a:off x="1965325" y="2824163"/>
            <a:ext cx="280988" cy="747712"/>
            <a:chOff x="1958" y="2697"/>
            <a:chExt cx="177" cy="471"/>
          </a:xfrm>
        </p:grpSpPr>
        <p:sp>
          <p:nvSpPr>
            <p:cNvPr id="113680" name="Text Box 16"/>
            <p:cNvSpPr txBox="1">
              <a:spLocks noChangeArrowheads="1"/>
            </p:cNvSpPr>
            <p:nvPr/>
          </p:nvSpPr>
          <p:spPr bwMode="auto">
            <a:xfrm>
              <a:off x="1958" y="269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sp>
          <p:nvSpPr>
            <p:cNvPr id="113681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3673" name="Group 18"/>
          <p:cNvGrpSpPr/>
          <p:nvPr/>
        </p:nvGrpSpPr>
        <p:grpSpPr bwMode="auto">
          <a:xfrm>
            <a:off x="2743200" y="4240213"/>
            <a:ext cx="762000" cy="338138"/>
            <a:chOff x="1632" y="2917"/>
            <a:chExt cx="480" cy="213"/>
          </a:xfrm>
        </p:grpSpPr>
        <p:sp>
          <p:nvSpPr>
            <p:cNvPr id="113678" name="Rectangle 19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13679" name="Line 2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3674" name="Line 21"/>
          <p:cNvSpPr>
            <a:spLocks noChangeShapeType="1"/>
          </p:cNvSpPr>
          <p:nvPr/>
        </p:nvSpPr>
        <p:spPr bwMode="auto">
          <a:xfrm>
            <a:off x="2362200" y="44100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3675" name="Text Box 22"/>
          <p:cNvSpPr txBox="1">
            <a:spLocks noChangeArrowheads="1"/>
          </p:cNvSpPr>
          <p:nvPr/>
        </p:nvSpPr>
        <p:spPr bwMode="auto">
          <a:xfrm>
            <a:off x="2831466" y="42559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595991" name="Line 23"/>
          <p:cNvSpPr>
            <a:spLocks noChangeShapeType="1"/>
          </p:cNvSpPr>
          <p:nvPr/>
        </p:nvSpPr>
        <p:spPr bwMode="auto">
          <a:xfrm>
            <a:off x="2360613" y="3724275"/>
            <a:ext cx="5334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9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781685" y="888365"/>
            <a:ext cx="7964805" cy="3439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顺序存储结构和链式存储结构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</a:t>
            </a:r>
          </a:p>
          <a:p>
            <a:pPr indent="65405" algn="l"/>
            <a:endParaRPr lang="zh-CN" sz="1600" dirty="0">
              <a:solidFill>
                <a:schemeClr val="tx2"/>
              </a:solidFill>
              <a:sym typeface="+mn-ea"/>
            </a:endParaRPr>
          </a:p>
          <a:p>
            <a:pPr indent="65405" algn="l"/>
            <a:r>
              <a:rPr sz="16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【顺序存储结构】：</a:t>
            </a:r>
            <a:r>
              <a:rPr sz="1600" dirty="0">
                <a:solidFill>
                  <a:schemeClr val="tx2"/>
                </a:solidFill>
                <a:sym typeface="+mn-ea"/>
              </a:rPr>
              <a:t>在（子）程序的说明部分就必须加以说明，以便分配固定大小的存储单元，直到（子）程序结束，才释放空间。因此，这种存储方式又称为静态存储。</a:t>
            </a:r>
          </a:p>
          <a:p>
            <a:pPr indent="65405" algn="l"/>
            <a:r>
              <a:rPr sz="1600" dirty="0">
                <a:solidFill>
                  <a:schemeClr val="tx2"/>
                </a:solidFill>
                <a:sym typeface="+mn-ea"/>
              </a:rPr>
              <a:t>1、优点：</a:t>
            </a:r>
            <a:r>
              <a:rPr lang="zh-CN" sz="1600" dirty="0">
                <a:solidFill>
                  <a:schemeClr val="tx2"/>
                </a:solidFill>
                <a:sym typeface="+mn-ea"/>
              </a:rPr>
              <a:t>容易找到相应元素</a:t>
            </a:r>
            <a:r>
              <a:rPr sz="1600" dirty="0">
                <a:solidFill>
                  <a:schemeClr val="tx2"/>
                </a:solidFill>
                <a:sym typeface="+mn-ea"/>
              </a:rPr>
              <a:t>； </a:t>
            </a:r>
          </a:p>
          <a:p>
            <a:pPr indent="65405" algn="l"/>
            <a:r>
              <a:rPr sz="1600" dirty="0">
                <a:solidFill>
                  <a:schemeClr val="tx2"/>
                </a:solidFill>
                <a:sym typeface="+mn-ea"/>
              </a:rPr>
              <a:t>2、缺点：</a:t>
            </a:r>
            <a:r>
              <a:rPr lang="zh-CN" sz="1600" dirty="0">
                <a:solidFill>
                  <a:schemeClr val="tx2"/>
                </a:solidFill>
                <a:sym typeface="+mn-ea"/>
              </a:rPr>
              <a:t>浪费空间。</a:t>
            </a:r>
          </a:p>
          <a:p>
            <a:pPr indent="65405" algn="l"/>
            <a:endParaRPr lang="zh-CN" sz="1600" dirty="0">
              <a:solidFill>
                <a:schemeClr val="tx2"/>
              </a:solidFill>
              <a:sym typeface="+mn-ea"/>
            </a:endParaRPr>
          </a:p>
          <a:p>
            <a:pPr indent="65405" algn="l"/>
            <a:r>
              <a:rPr sz="16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【链式存储结构】：</a:t>
            </a:r>
            <a:r>
              <a:rPr sz="1600" dirty="0">
                <a:solidFill>
                  <a:schemeClr val="tx2"/>
                </a:solidFill>
                <a:sym typeface="+mn-ea"/>
              </a:rPr>
              <a:t>在程序的执行过程中，通过两个命令向计算机随时申请存储空间或随时释放存储空间，以达到动态管理、使用计算机的存储空间，保证存储资源的充分利用。这样的存储方式称为动态存储。</a:t>
            </a:r>
          </a:p>
          <a:p>
            <a:pPr indent="65405" algn="l"/>
            <a:r>
              <a:rPr sz="1600" dirty="0">
                <a:solidFill>
                  <a:schemeClr val="tx2"/>
                </a:solidFill>
                <a:sym typeface="+mn-ea"/>
              </a:rPr>
              <a:t>优点</a:t>
            </a:r>
            <a:r>
              <a:rPr lang="zh-CN" sz="1600" dirty="0">
                <a:solidFill>
                  <a:schemeClr val="tx2"/>
                </a:solidFill>
                <a:sym typeface="+mn-ea"/>
              </a:rPr>
              <a:t>：可以充分利用存储器的零碎空间；</a:t>
            </a:r>
          </a:p>
          <a:p>
            <a:pPr indent="65405" algn="l"/>
            <a:r>
              <a:rPr lang="zh-CN" sz="1600" dirty="0">
                <a:solidFill>
                  <a:schemeClr val="tx2"/>
                </a:solidFill>
                <a:sym typeface="+mn-ea"/>
              </a:rPr>
              <a:t>              还能表示与其它数据元素的关系。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71C463-6FDE-46BC-B7D5-AB917ABA00ED}"/>
              </a:ext>
            </a:extLst>
          </p:cNvPr>
          <p:cNvSpPr/>
          <p:nvPr/>
        </p:nvSpPr>
        <p:spPr>
          <a:xfrm>
            <a:off x="683568" y="123478"/>
            <a:ext cx="162736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存储结构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3200400" y="1179195"/>
            <a:ext cx="2971800" cy="27178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5715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15716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5717" name="Text Box 8"/>
          <p:cNvSpPr txBox="1">
            <a:spLocks noChangeArrowheads="1"/>
          </p:cNvSpPr>
          <p:nvPr/>
        </p:nvSpPr>
        <p:spPr bwMode="auto">
          <a:xfrm>
            <a:off x="2034540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grpSp>
        <p:nvGrpSpPr>
          <p:cNvPr id="115718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15729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15731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5732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730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15719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15720" name="Text Box 15"/>
          <p:cNvSpPr txBox="1">
            <a:spLocks noChangeArrowheads="1"/>
          </p:cNvSpPr>
          <p:nvPr/>
        </p:nvSpPr>
        <p:spPr bwMode="auto">
          <a:xfrm>
            <a:off x="1964690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15721" name="Group 16"/>
          <p:cNvGrpSpPr/>
          <p:nvPr/>
        </p:nvGrpSpPr>
        <p:grpSpPr bwMode="auto">
          <a:xfrm>
            <a:off x="2743200" y="4240213"/>
            <a:ext cx="762000" cy="338138"/>
            <a:chOff x="1632" y="2917"/>
            <a:chExt cx="480" cy="213"/>
          </a:xfrm>
        </p:grpSpPr>
        <p:sp>
          <p:nvSpPr>
            <p:cNvPr id="115727" name="Rectangle 1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15728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5722" name="Line 19"/>
          <p:cNvSpPr>
            <a:spLocks noChangeShapeType="1"/>
          </p:cNvSpPr>
          <p:nvPr/>
        </p:nvSpPr>
        <p:spPr bwMode="auto">
          <a:xfrm>
            <a:off x="2362200" y="44100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5723" name="Text Box 20"/>
          <p:cNvSpPr txBox="1">
            <a:spLocks noChangeArrowheads="1"/>
          </p:cNvSpPr>
          <p:nvPr/>
        </p:nvSpPr>
        <p:spPr bwMode="auto">
          <a:xfrm>
            <a:off x="2831466" y="42559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15724" name="Line 21"/>
          <p:cNvSpPr>
            <a:spLocks noChangeShapeType="1"/>
          </p:cNvSpPr>
          <p:nvPr/>
        </p:nvSpPr>
        <p:spPr bwMode="auto">
          <a:xfrm>
            <a:off x="2360613" y="3724275"/>
            <a:ext cx="5334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8038" name="Line 22"/>
          <p:cNvSpPr>
            <a:spLocks noChangeShapeType="1"/>
          </p:cNvSpPr>
          <p:nvPr/>
        </p:nvSpPr>
        <p:spPr bwMode="auto">
          <a:xfrm>
            <a:off x="2362200" y="3114675"/>
            <a:ext cx="914400" cy="1143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3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3200400" y="1450340"/>
            <a:ext cx="2971165" cy="30035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6739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grpSp>
        <p:nvGrpSpPr>
          <p:cNvPr id="116740" name="Group 7"/>
          <p:cNvGrpSpPr/>
          <p:nvPr/>
        </p:nvGrpSpPr>
        <p:grpSpPr bwMode="auto">
          <a:xfrm>
            <a:off x="806450" y="2824163"/>
            <a:ext cx="2851150" cy="1724025"/>
            <a:chOff x="508" y="2457"/>
            <a:chExt cx="1796" cy="1086"/>
          </a:xfrm>
        </p:grpSpPr>
        <p:sp>
          <p:nvSpPr>
            <p:cNvPr id="116742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3" name="Text Box 9"/>
            <p:cNvSpPr txBox="1">
              <a:spLocks noChangeArrowheads="1"/>
            </p:cNvSpPr>
            <p:nvPr/>
          </p:nvSpPr>
          <p:spPr bwMode="auto">
            <a:xfrm>
              <a:off x="1964" y="3330"/>
              <a:ext cx="16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s</a:t>
              </a:r>
            </a:p>
          </p:txBody>
        </p:sp>
        <p:grpSp>
          <p:nvGrpSpPr>
            <p:cNvPr id="116744" name="Group 10"/>
            <p:cNvGrpSpPr/>
            <p:nvPr/>
          </p:nvGrpSpPr>
          <p:grpSpPr bwMode="auto">
            <a:xfrm>
              <a:off x="1104" y="2905"/>
              <a:ext cx="480" cy="237"/>
              <a:chOff x="960" y="3125"/>
              <a:chExt cx="480" cy="237"/>
            </a:xfrm>
          </p:grpSpPr>
          <p:grpSp>
            <p:nvGrpSpPr>
              <p:cNvPr id="116754" name="Group 11"/>
              <p:cNvGrpSpPr/>
              <p:nvPr/>
            </p:nvGrpSpPr>
            <p:grpSpPr bwMode="auto">
              <a:xfrm>
                <a:off x="960" y="3125"/>
                <a:ext cx="480" cy="237"/>
                <a:chOff x="1632" y="2905"/>
                <a:chExt cx="480" cy="237"/>
              </a:xfrm>
            </p:grpSpPr>
            <p:sp>
              <p:nvSpPr>
                <p:cNvPr id="11675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05"/>
                  <a:ext cx="480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/>
                </a:p>
              </p:txBody>
            </p:sp>
            <p:sp>
              <p:nvSpPr>
                <p:cNvPr id="116757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6755" name="Text Box 14"/>
              <p:cNvSpPr txBox="1">
                <a:spLocks noChangeArrowheads="1"/>
              </p:cNvSpPr>
              <p:nvPr/>
            </p:nvSpPr>
            <p:spPr bwMode="auto">
              <a:xfrm>
                <a:off x="1023" y="3137"/>
                <a:ext cx="177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1600"/>
                  <a:t>1</a:t>
                </a:r>
              </a:p>
            </p:txBody>
          </p:sp>
        </p:grpSp>
        <p:sp>
          <p:nvSpPr>
            <p:cNvPr id="116745" name="Text Box 15"/>
            <p:cNvSpPr txBox="1">
              <a:spLocks noChangeArrowheads="1"/>
            </p:cNvSpPr>
            <p:nvPr/>
          </p:nvSpPr>
          <p:spPr bwMode="auto">
            <a:xfrm>
              <a:off x="508" y="2898"/>
              <a:ext cx="3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head</a:t>
              </a:r>
            </a:p>
          </p:txBody>
        </p:sp>
        <p:sp>
          <p:nvSpPr>
            <p:cNvPr id="116746" name="Text Box 16"/>
            <p:cNvSpPr txBox="1">
              <a:spLocks noChangeArrowheads="1"/>
            </p:cNvSpPr>
            <p:nvPr/>
          </p:nvSpPr>
          <p:spPr bwMode="auto">
            <a:xfrm>
              <a:off x="1958" y="245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grpSp>
          <p:nvGrpSpPr>
            <p:cNvPr id="116747" name="Group 17"/>
            <p:cNvGrpSpPr/>
            <p:nvPr/>
          </p:nvGrpSpPr>
          <p:grpSpPr bwMode="auto">
            <a:xfrm>
              <a:off x="1824" y="2905"/>
              <a:ext cx="480" cy="237"/>
              <a:chOff x="1632" y="2905"/>
              <a:chExt cx="480" cy="237"/>
            </a:xfrm>
          </p:grpSpPr>
          <p:sp>
            <p:nvSpPr>
              <p:cNvPr id="116752" name="Rectangle 18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6753" name="Line 1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6748" name="Line 20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9" name="Text Box 21"/>
            <p:cNvSpPr txBox="1">
              <a:spLocks noChangeArrowheads="1"/>
            </p:cNvSpPr>
            <p:nvPr/>
          </p:nvSpPr>
          <p:spPr bwMode="auto">
            <a:xfrm>
              <a:off x="1873" y="292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16750" name="Line 22"/>
            <p:cNvSpPr>
              <a:spLocks noChangeShapeType="1"/>
            </p:cNvSpPr>
            <p:nvPr/>
          </p:nvSpPr>
          <p:spPr bwMode="auto">
            <a:xfrm flipV="1">
              <a:off x="2064" y="3120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1" name="Line 23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3200400" y="1442720"/>
            <a:ext cx="2971165" cy="25019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7763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grpSp>
        <p:nvGrpSpPr>
          <p:cNvPr id="117764" name="Group 7"/>
          <p:cNvGrpSpPr/>
          <p:nvPr/>
        </p:nvGrpSpPr>
        <p:grpSpPr bwMode="auto">
          <a:xfrm>
            <a:off x="806450" y="2824163"/>
            <a:ext cx="2851150" cy="1724025"/>
            <a:chOff x="508" y="2457"/>
            <a:chExt cx="1796" cy="1086"/>
          </a:xfrm>
        </p:grpSpPr>
        <p:sp>
          <p:nvSpPr>
            <p:cNvPr id="117770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71" name="Text Box 9"/>
            <p:cNvSpPr txBox="1">
              <a:spLocks noChangeArrowheads="1"/>
            </p:cNvSpPr>
            <p:nvPr/>
          </p:nvSpPr>
          <p:spPr bwMode="auto">
            <a:xfrm>
              <a:off x="1964" y="3330"/>
              <a:ext cx="16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s</a:t>
              </a:r>
            </a:p>
          </p:txBody>
        </p:sp>
        <p:grpSp>
          <p:nvGrpSpPr>
            <p:cNvPr id="117772" name="Group 10"/>
            <p:cNvGrpSpPr/>
            <p:nvPr/>
          </p:nvGrpSpPr>
          <p:grpSpPr bwMode="auto">
            <a:xfrm>
              <a:off x="1104" y="2905"/>
              <a:ext cx="480" cy="237"/>
              <a:chOff x="960" y="3125"/>
              <a:chExt cx="480" cy="237"/>
            </a:xfrm>
          </p:grpSpPr>
          <p:grpSp>
            <p:nvGrpSpPr>
              <p:cNvPr id="117781" name="Group 11"/>
              <p:cNvGrpSpPr/>
              <p:nvPr/>
            </p:nvGrpSpPr>
            <p:grpSpPr bwMode="auto">
              <a:xfrm>
                <a:off x="960" y="3125"/>
                <a:ext cx="480" cy="237"/>
                <a:chOff x="1632" y="2905"/>
                <a:chExt cx="480" cy="237"/>
              </a:xfrm>
            </p:grpSpPr>
            <p:sp>
              <p:nvSpPr>
                <p:cNvPr id="117783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05"/>
                  <a:ext cx="480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/>
                </a:p>
              </p:txBody>
            </p:sp>
            <p:sp>
              <p:nvSpPr>
                <p:cNvPr id="117784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7782" name="Text Box 14"/>
              <p:cNvSpPr txBox="1">
                <a:spLocks noChangeArrowheads="1"/>
              </p:cNvSpPr>
              <p:nvPr/>
            </p:nvSpPr>
            <p:spPr bwMode="auto">
              <a:xfrm>
                <a:off x="1023" y="3137"/>
                <a:ext cx="177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1600"/>
                  <a:t>1</a:t>
                </a:r>
              </a:p>
            </p:txBody>
          </p:sp>
        </p:grpSp>
        <p:sp>
          <p:nvSpPr>
            <p:cNvPr id="117773" name="Text Box 15"/>
            <p:cNvSpPr txBox="1">
              <a:spLocks noChangeArrowheads="1"/>
            </p:cNvSpPr>
            <p:nvPr/>
          </p:nvSpPr>
          <p:spPr bwMode="auto">
            <a:xfrm>
              <a:off x="508" y="2898"/>
              <a:ext cx="3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head</a:t>
              </a:r>
            </a:p>
          </p:txBody>
        </p:sp>
        <p:sp>
          <p:nvSpPr>
            <p:cNvPr id="117774" name="Text Box 16"/>
            <p:cNvSpPr txBox="1">
              <a:spLocks noChangeArrowheads="1"/>
            </p:cNvSpPr>
            <p:nvPr/>
          </p:nvSpPr>
          <p:spPr bwMode="auto">
            <a:xfrm>
              <a:off x="1958" y="245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grpSp>
          <p:nvGrpSpPr>
            <p:cNvPr id="117775" name="Group 17"/>
            <p:cNvGrpSpPr/>
            <p:nvPr/>
          </p:nvGrpSpPr>
          <p:grpSpPr bwMode="auto">
            <a:xfrm>
              <a:off x="1824" y="2905"/>
              <a:ext cx="480" cy="237"/>
              <a:chOff x="1632" y="2905"/>
              <a:chExt cx="480" cy="237"/>
            </a:xfrm>
          </p:grpSpPr>
          <p:sp>
            <p:nvSpPr>
              <p:cNvPr id="117779" name="Rectangle 18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7780" name="Line 1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7776" name="Line 20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77" name="Text Box 21"/>
            <p:cNvSpPr txBox="1">
              <a:spLocks noChangeArrowheads="1"/>
            </p:cNvSpPr>
            <p:nvPr/>
          </p:nvSpPr>
          <p:spPr bwMode="auto">
            <a:xfrm>
              <a:off x="1873" y="292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17778" name="Line 22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0087" name="Line 23"/>
          <p:cNvSpPr>
            <a:spLocks noChangeShapeType="1"/>
          </p:cNvSpPr>
          <p:nvPr/>
        </p:nvSpPr>
        <p:spPr bwMode="auto">
          <a:xfrm>
            <a:off x="3429000" y="44100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0088" name="Group 24"/>
          <p:cNvGrpSpPr/>
          <p:nvPr/>
        </p:nvGrpSpPr>
        <p:grpSpPr bwMode="auto">
          <a:xfrm>
            <a:off x="3886200" y="4240213"/>
            <a:ext cx="762000" cy="338138"/>
            <a:chOff x="1632" y="2917"/>
            <a:chExt cx="480" cy="213"/>
          </a:xfrm>
        </p:grpSpPr>
        <p:sp>
          <p:nvSpPr>
            <p:cNvPr id="117768" name="Rectangle 25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17769" name="Line 26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8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200400" y="1704340"/>
            <a:ext cx="3028950" cy="25654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8787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18788" name="Text Box 7"/>
          <p:cNvSpPr txBox="1">
            <a:spLocks noChangeArrowheads="1"/>
          </p:cNvSpPr>
          <p:nvPr/>
        </p:nvSpPr>
        <p:spPr bwMode="auto">
          <a:xfrm>
            <a:off x="3117216" y="4282440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grpSp>
        <p:nvGrpSpPr>
          <p:cNvPr id="118789" name="Group 8"/>
          <p:cNvGrpSpPr/>
          <p:nvPr/>
        </p:nvGrpSpPr>
        <p:grpSpPr bwMode="auto">
          <a:xfrm>
            <a:off x="806450" y="2895918"/>
            <a:ext cx="2851150" cy="1087438"/>
            <a:chOff x="508" y="2457"/>
            <a:chExt cx="1796" cy="685"/>
          </a:xfrm>
        </p:grpSpPr>
        <p:sp>
          <p:nvSpPr>
            <p:cNvPr id="118796" name="Line 9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8797" name="Group 10"/>
            <p:cNvGrpSpPr/>
            <p:nvPr/>
          </p:nvGrpSpPr>
          <p:grpSpPr bwMode="auto">
            <a:xfrm>
              <a:off x="1104" y="2905"/>
              <a:ext cx="480" cy="237"/>
              <a:chOff x="960" y="3125"/>
              <a:chExt cx="480" cy="237"/>
            </a:xfrm>
          </p:grpSpPr>
          <p:grpSp>
            <p:nvGrpSpPr>
              <p:cNvPr id="118806" name="Group 11"/>
              <p:cNvGrpSpPr/>
              <p:nvPr/>
            </p:nvGrpSpPr>
            <p:grpSpPr bwMode="auto">
              <a:xfrm>
                <a:off x="960" y="3125"/>
                <a:ext cx="480" cy="237"/>
                <a:chOff x="1632" y="2905"/>
                <a:chExt cx="480" cy="237"/>
              </a:xfrm>
            </p:grpSpPr>
            <p:sp>
              <p:nvSpPr>
                <p:cNvPr id="118808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05"/>
                  <a:ext cx="480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/>
                </a:p>
              </p:txBody>
            </p:sp>
            <p:sp>
              <p:nvSpPr>
                <p:cNvPr id="118809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8807" name="Text Box 14"/>
              <p:cNvSpPr txBox="1">
                <a:spLocks noChangeArrowheads="1"/>
              </p:cNvSpPr>
              <p:nvPr/>
            </p:nvSpPr>
            <p:spPr bwMode="auto">
              <a:xfrm>
                <a:off x="1023" y="3137"/>
                <a:ext cx="177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1600"/>
                  <a:t>1</a:t>
                </a:r>
              </a:p>
            </p:txBody>
          </p:sp>
        </p:grpSp>
        <p:sp>
          <p:nvSpPr>
            <p:cNvPr id="118798" name="Text Box 15"/>
            <p:cNvSpPr txBox="1">
              <a:spLocks noChangeArrowheads="1"/>
            </p:cNvSpPr>
            <p:nvPr/>
          </p:nvSpPr>
          <p:spPr bwMode="auto">
            <a:xfrm>
              <a:off x="508" y="2898"/>
              <a:ext cx="3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head</a:t>
              </a:r>
            </a:p>
          </p:txBody>
        </p:sp>
        <p:sp>
          <p:nvSpPr>
            <p:cNvPr id="118799" name="Text Box 16"/>
            <p:cNvSpPr txBox="1">
              <a:spLocks noChangeArrowheads="1"/>
            </p:cNvSpPr>
            <p:nvPr/>
          </p:nvSpPr>
          <p:spPr bwMode="auto">
            <a:xfrm>
              <a:off x="1958" y="245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grpSp>
          <p:nvGrpSpPr>
            <p:cNvPr id="118800" name="Group 17"/>
            <p:cNvGrpSpPr/>
            <p:nvPr/>
          </p:nvGrpSpPr>
          <p:grpSpPr bwMode="auto">
            <a:xfrm>
              <a:off x="1824" y="2905"/>
              <a:ext cx="480" cy="237"/>
              <a:chOff x="1632" y="2905"/>
              <a:chExt cx="480" cy="237"/>
            </a:xfrm>
          </p:grpSpPr>
          <p:sp>
            <p:nvSpPr>
              <p:cNvPr id="118804" name="Rectangle 18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8805" name="Line 1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8801" name="Line 20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02" name="Text Box 21"/>
            <p:cNvSpPr txBox="1">
              <a:spLocks noChangeArrowheads="1"/>
            </p:cNvSpPr>
            <p:nvPr/>
          </p:nvSpPr>
          <p:spPr bwMode="auto">
            <a:xfrm>
              <a:off x="1873" y="292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18803" name="Line 22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8790" name="Line 23"/>
          <p:cNvSpPr>
            <a:spLocks noChangeShapeType="1"/>
          </p:cNvSpPr>
          <p:nvPr/>
        </p:nvSpPr>
        <p:spPr bwMode="auto">
          <a:xfrm>
            <a:off x="3429000" y="448183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18791" name="Group 24"/>
          <p:cNvGrpSpPr/>
          <p:nvPr/>
        </p:nvGrpSpPr>
        <p:grpSpPr bwMode="auto">
          <a:xfrm>
            <a:off x="3886200" y="4311968"/>
            <a:ext cx="762000" cy="338138"/>
            <a:chOff x="1632" y="2917"/>
            <a:chExt cx="480" cy="213"/>
          </a:xfrm>
        </p:grpSpPr>
        <p:sp>
          <p:nvSpPr>
            <p:cNvPr id="118794" name="Rectangle 25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18795" name="Line 26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1115" name="Text Box 27"/>
          <p:cNvSpPr txBox="1">
            <a:spLocks noChangeArrowheads="1"/>
          </p:cNvSpPr>
          <p:nvPr/>
        </p:nvSpPr>
        <p:spPr bwMode="auto">
          <a:xfrm>
            <a:off x="3985578" y="4327684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15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200400" y="102870"/>
            <a:ext cx="2971165" cy="22098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9811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grpSp>
        <p:nvGrpSpPr>
          <p:cNvPr id="119812" name="Group 7"/>
          <p:cNvGrpSpPr/>
          <p:nvPr/>
        </p:nvGrpSpPr>
        <p:grpSpPr bwMode="auto">
          <a:xfrm>
            <a:off x="806450" y="2824163"/>
            <a:ext cx="2851150" cy="1087438"/>
            <a:chOff x="508" y="2457"/>
            <a:chExt cx="1796" cy="685"/>
          </a:xfrm>
        </p:grpSpPr>
        <p:sp>
          <p:nvSpPr>
            <p:cNvPr id="119821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9822" name="Group 9"/>
            <p:cNvGrpSpPr/>
            <p:nvPr/>
          </p:nvGrpSpPr>
          <p:grpSpPr bwMode="auto">
            <a:xfrm>
              <a:off x="1104" y="2905"/>
              <a:ext cx="480" cy="237"/>
              <a:chOff x="960" y="3125"/>
              <a:chExt cx="480" cy="237"/>
            </a:xfrm>
          </p:grpSpPr>
          <p:grpSp>
            <p:nvGrpSpPr>
              <p:cNvPr id="119831" name="Group 10"/>
              <p:cNvGrpSpPr/>
              <p:nvPr/>
            </p:nvGrpSpPr>
            <p:grpSpPr bwMode="auto">
              <a:xfrm>
                <a:off x="960" y="3125"/>
                <a:ext cx="480" cy="237"/>
                <a:chOff x="1632" y="2905"/>
                <a:chExt cx="480" cy="237"/>
              </a:xfrm>
            </p:grpSpPr>
            <p:sp>
              <p:nvSpPr>
                <p:cNvPr id="119833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05"/>
                  <a:ext cx="480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/>
                </a:p>
              </p:txBody>
            </p:sp>
            <p:sp>
              <p:nvSpPr>
                <p:cNvPr id="119834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9832" name="Text Box 13"/>
              <p:cNvSpPr txBox="1">
                <a:spLocks noChangeArrowheads="1"/>
              </p:cNvSpPr>
              <p:nvPr/>
            </p:nvSpPr>
            <p:spPr bwMode="auto">
              <a:xfrm>
                <a:off x="1023" y="3137"/>
                <a:ext cx="177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1600"/>
                  <a:t>1</a:t>
                </a:r>
              </a:p>
            </p:txBody>
          </p:sp>
        </p:grpSp>
        <p:sp>
          <p:nvSpPr>
            <p:cNvPr id="119823" name="Text Box 14"/>
            <p:cNvSpPr txBox="1">
              <a:spLocks noChangeArrowheads="1"/>
            </p:cNvSpPr>
            <p:nvPr/>
          </p:nvSpPr>
          <p:spPr bwMode="auto">
            <a:xfrm>
              <a:off x="508" y="2898"/>
              <a:ext cx="3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head</a:t>
              </a:r>
            </a:p>
          </p:txBody>
        </p:sp>
        <p:sp>
          <p:nvSpPr>
            <p:cNvPr id="119824" name="Text Box 15"/>
            <p:cNvSpPr txBox="1">
              <a:spLocks noChangeArrowheads="1"/>
            </p:cNvSpPr>
            <p:nvPr/>
          </p:nvSpPr>
          <p:spPr bwMode="auto">
            <a:xfrm>
              <a:off x="1958" y="245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grpSp>
          <p:nvGrpSpPr>
            <p:cNvPr id="119825" name="Group 16"/>
            <p:cNvGrpSpPr/>
            <p:nvPr/>
          </p:nvGrpSpPr>
          <p:grpSpPr bwMode="auto">
            <a:xfrm>
              <a:off x="1824" y="2905"/>
              <a:ext cx="480" cy="237"/>
              <a:chOff x="1632" y="2905"/>
              <a:chExt cx="480" cy="237"/>
            </a:xfrm>
          </p:grpSpPr>
          <p:sp>
            <p:nvSpPr>
              <p:cNvPr id="119829" name="Rectangle 17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9830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9826" name="Line 19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27" name="Text Box 20"/>
            <p:cNvSpPr txBox="1">
              <a:spLocks noChangeArrowheads="1"/>
            </p:cNvSpPr>
            <p:nvPr/>
          </p:nvSpPr>
          <p:spPr bwMode="auto">
            <a:xfrm>
              <a:off x="1873" y="292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19828" name="Line 21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9813" name="Group 22"/>
          <p:cNvGrpSpPr/>
          <p:nvPr/>
        </p:nvGrpSpPr>
        <p:grpSpPr bwMode="auto">
          <a:xfrm>
            <a:off x="3117850" y="4210050"/>
            <a:ext cx="1530350" cy="387350"/>
            <a:chOff x="1964" y="3330"/>
            <a:chExt cx="964" cy="244"/>
          </a:xfrm>
        </p:grpSpPr>
        <p:sp>
          <p:nvSpPr>
            <p:cNvPr id="119815" name="Text Box 23"/>
            <p:cNvSpPr txBox="1">
              <a:spLocks noChangeArrowheads="1"/>
            </p:cNvSpPr>
            <p:nvPr/>
          </p:nvSpPr>
          <p:spPr bwMode="auto">
            <a:xfrm>
              <a:off x="1964" y="3330"/>
              <a:ext cx="16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s</a:t>
              </a:r>
            </a:p>
          </p:txBody>
        </p:sp>
        <p:sp>
          <p:nvSpPr>
            <p:cNvPr id="119816" name="Line 24"/>
            <p:cNvSpPr>
              <a:spLocks noChangeShapeType="1"/>
            </p:cNvSpPr>
            <p:nvPr/>
          </p:nvSpPr>
          <p:spPr bwMode="auto">
            <a:xfrm>
              <a:off x="216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9817" name="Group 25"/>
            <p:cNvGrpSpPr/>
            <p:nvPr/>
          </p:nvGrpSpPr>
          <p:grpSpPr bwMode="auto">
            <a:xfrm>
              <a:off x="2448" y="3337"/>
              <a:ext cx="480" cy="237"/>
              <a:chOff x="1632" y="2905"/>
              <a:chExt cx="480" cy="237"/>
            </a:xfrm>
          </p:grpSpPr>
          <p:sp>
            <p:nvSpPr>
              <p:cNvPr id="119819" name="Rectangle 26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9820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9818" name="Text Box 28"/>
            <p:cNvSpPr txBox="1">
              <a:spLocks noChangeArrowheads="1"/>
            </p:cNvSpPr>
            <p:nvPr/>
          </p:nvSpPr>
          <p:spPr bwMode="auto">
            <a:xfrm>
              <a:off x="2511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5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200400" y="903605"/>
            <a:ext cx="2971800" cy="27876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0835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</a:t>
            </a:r>
            <a:r>
              <a:rPr lang="en-US" altLang="zh-CN" sz="1600" b="1">
                <a:solidFill>
                  <a:srgbClr val="FFFFFF"/>
                </a:solidFill>
              </a:rPr>
              <a:t>else  p-</a:t>
            </a:r>
            <a:r>
              <a:rPr lang="en-US" altLang="zh-CN" sz="1600" b="1">
                <a:solidFill>
                  <a:schemeClr val="bg1"/>
                </a:solidFill>
              </a:rPr>
              <a:t>&gt;</a:t>
            </a:r>
            <a:r>
              <a:rPr lang="en-US" altLang="zh-CN" sz="1600">
                <a:solidFill>
                  <a:schemeClr val="bg1"/>
                </a:solidFill>
              </a:rPr>
              <a:t>pNext </a:t>
            </a:r>
            <a:r>
              <a:rPr lang="en-US" altLang="zh-CN" sz="1600" b="1">
                <a:solidFill>
                  <a:srgbClr val="FFFFFF"/>
                </a:solidFill>
              </a:rPr>
              <a:t>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grpSp>
        <p:nvGrpSpPr>
          <p:cNvPr id="120836" name="Group 7"/>
          <p:cNvGrpSpPr/>
          <p:nvPr/>
        </p:nvGrpSpPr>
        <p:grpSpPr bwMode="auto">
          <a:xfrm>
            <a:off x="806450" y="2824163"/>
            <a:ext cx="2851150" cy="1087438"/>
            <a:chOff x="508" y="2457"/>
            <a:chExt cx="1796" cy="685"/>
          </a:xfrm>
        </p:grpSpPr>
        <p:sp>
          <p:nvSpPr>
            <p:cNvPr id="120846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0847" name="Group 9"/>
            <p:cNvGrpSpPr/>
            <p:nvPr/>
          </p:nvGrpSpPr>
          <p:grpSpPr bwMode="auto">
            <a:xfrm>
              <a:off x="1104" y="2905"/>
              <a:ext cx="480" cy="237"/>
              <a:chOff x="960" y="3125"/>
              <a:chExt cx="480" cy="237"/>
            </a:xfrm>
          </p:grpSpPr>
          <p:grpSp>
            <p:nvGrpSpPr>
              <p:cNvPr id="120856" name="Group 10"/>
              <p:cNvGrpSpPr/>
              <p:nvPr/>
            </p:nvGrpSpPr>
            <p:grpSpPr bwMode="auto">
              <a:xfrm>
                <a:off x="960" y="3125"/>
                <a:ext cx="480" cy="237"/>
                <a:chOff x="1632" y="2905"/>
                <a:chExt cx="480" cy="237"/>
              </a:xfrm>
            </p:grpSpPr>
            <p:sp>
              <p:nvSpPr>
                <p:cNvPr id="120858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05"/>
                  <a:ext cx="480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/>
                </a:p>
              </p:txBody>
            </p:sp>
            <p:sp>
              <p:nvSpPr>
                <p:cNvPr id="120859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0857" name="Text Box 13"/>
              <p:cNvSpPr txBox="1">
                <a:spLocks noChangeArrowheads="1"/>
              </p:cNvSpPr>
              <p:nvPr/>
            </p:nvSpPr>
            <p:spPr bwMode="auto">
              <a:xfrm>
                <a:off x="1023" y="3137"/>
                <a:ext cx="177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1600"/>
                  <a:t>1</a:t>
                </a:r>
              </a:p>
            </p:txBody>
          </p:sp>
        </p:grpSp>
        <p:sp>
          <p:nvSpPr>
            <p:cNvPr id="120848" name="Text Box 14"/>
            <p:cNvSpPr txBox="1">
              <a:spLocks noChangeArrowheads="1"/>
            </p:cNvSpPr>
            <p:nvPr/>
          </p:nvSpPr>
          <p:spPr bwMode="auto">
            <a:xfrm>
              <a:off x="508" y="2898"/>
              <a:ext cx="3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head</a:t>
              </a:r>
            </a:p>
          </p:txBody>
        </p:sp>
        <p:sp>
          <p:nvSpPr>
            <p:cNvPr id="120849" name="Text Box 15"/>
            <p:cNvSpPr txBox="1">
              <a:spLocks noChangeArrowheads="1"/>
            </p:cNvSpPr>
            <p:nvPr/>
          </p:nvSpPr>
          <p:spPr bwMode="auto">
            <a:xfrm>
              <a:off x="1958" y="245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grpSp>
          <p:nvGrpSpPr>
            <p:cNvPr id="120850" name="Group 16"/>
            <p:cNvGrpSpPr/>
            <p:nvPr/>
          </p:nvGrpSpPr>
          <p:grpSpPr bwMode="auto">
            <a:xfrm>
              <a:off x="1824" y="2905"/>
              <a:ext cx="480" cy="237"/>
              <a:chOff x="1632" y="2905"/>
              <a:chExt cx="480" cy="237"/>
            </a:xfrm>
          </p:grpSpPr>
          <p:sp>
            <p:nvSpPr>
              <p:cNvPr id="120854" name="Rectangle 17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0855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0851" name="Line 19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2" name="Text Box 20"/>
            <p:cNvSpPr txBox="1">
              <a:spLocks noChangeArrowheads="1"/>
            </p:cNvSpPr>
            <p:nvPr/>
          </p:nvSpPr>
          <p:spPr bwMode="auto">
            <a:xfrm>
              <a:off x="1873" y="292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20853" name="Line 21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0837" name="Group 22"/>
          <p:cNvGrpSpPr/>
          <p:nvPr/>
        </p:nvGrpSpPr>
        <p:grpSpPr bwMode="auto">
          <a:xfrm>
            <a:off x="3117850" y="4210050"/>
            <a:ext cx="1530350" cy="387350"/>
            <a:chOff x="1964" y="3330"/>
            <a:chExt cx="964" cy="244"/>
          </a:xfrm>
        </p:grpSpPr>
        <p:sp>
          <p:nvSpPr>
            <p:cNvPr id="120840" name="Text Box 23"/>
            <p:cNvSpPr txBox="1">
              <a:spLocks noChangeArrowheads="1"/>
            </p:cNvSpPr>
            <p:nvPr/>
          </p:nvSpPr>
          <p:spPr bwMode="auto">
            <a:xfrm>
              <a:off x="1964" y="3330"/>
              <a:ext cx="16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s</a:t>
              </a:r>
            </a:p>
          </p:txBody>
        </p:sp>
        <p:sp>
          <p:nvSpPr>
            <p:cNvPr id="120841" name="Line 24"/>
            <p:cNvSpPr>
              <a:spLocks noChangeShapeType="1"/>
            </p:cNvSpPr>
            <p:nvPr/>
          </p:nvSpPr>
          <p:spPr bwMode="auto">
            <a:xfrm>
              <a:off x="216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0842" name="Group 25"/>
            <p:cNvGrpSpPr/>
            <p:nvPr/>
          </p:nvGrpSpPr>
          <p:grpSpPr bwMode="auto">
            <a:xfrm>
              <a:off x="2448" y="3337"/>
              <a:ext cx="480" cy="237"/>
              <a:chOff x="1632" y="2905"/>
              <a:chExt cx="480" cy="237"/>
            </a:xfrm>
          </p:grpSpPr>
          <p:sp>
            <p:nvSpPr>
              <p:cNvPr id="120844" name="Rectangle 26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0845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0843" name="Text Box 28"/>
            <p:cNvSpPr txBox="1">
              <a:spLocks noChangeArrowheads="1"/>
            </p:cNvSpPr>
            <p:nvPr/>
          </p:nvSpPr>
          <p:spPr bwMode="auto">
            <a:xfrm>
              <a:off x="2511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5</a:t>
              </a:r>
            </a:p>
          </p:txBody>
        </p:sp>
      </p:grpSp>
      <p:sp>
        <p:nvSpPr>
          <p:cNvPr id="603165" name="Line 29"/>
          <p:cNvSpPr>
            <a:spLocks noChangeShapeType="1"/>
          </p:cNvSpPr>
          <p:nvPr/>
        </p:nvSpPr>
        <p:spPr bwMode="auto">
          <a:xfrm>
            <a:off x="3505200" y="3724275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65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3210560" y="1172210"/>
            <a:ext cx="2961640" cy="26416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1859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grpSp>
        <p:nvGrpSpPr>
          <p:cNvPr id="121860" name="Group 7"/>
          <p:cNvGrpSpPr/>
          <p:nvPr/>
        </p:nvGrpSpPr>
        <p:grpSpPr bwMode="auto">
          <a:xfrm>
            <a:off x="806450" y="3039428"/>
            <a:ext cx="2851150" cy="1087438"/>
            <a:chOff x="508" y="2457"/>
            <a:chExt cx="1796" cy="685"/>
          </a:xfrm>
        </p:grpSpPr>
        <p:sp>
          <p:nvSpPr>
            <p:cNvPr id="121870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1871" name="Group 9"/>
            <p:cNvGrpSpPr/>
            <p:nvPr/>
          </p:nvGrpSpPr>
          <p:grpSpPr bwMode="auto">
            <a:xfrm>
              <a:off x="1104" y="2905"/>
              <a:ext cx="480" cy="237"/>
              <a:chOff x="960" y="3125"/>
              <a:chExt cx="480" cy="237"/>
            </a:xfrm>
          </p:grpSpPr>
          <p:grpSp>
            <p:nvGrpSpPr>
              <p:cNvPr id="121880" name="Group 10"/>
              <p:cNvGrpSpPr/>
              <p:nvPr/>
            </p:nvGrpSpPr>
            <p:grpSpPr bwMode="auto">
              <a:xfrm>
                <a:off x="960" y="3125"/>
                <a:ext cx="480" cy="237"/>
                <a:chOff x="1632" y="2905"/>
                <a:chExt cx="480" cy="237"/>
              </a:xfrm>
            </p:grpSpPr>
            <p:sp>
              <p:nvSpPr>
                <p:cNvPr id="121882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05"/>
                  <a:ext cx="480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/>
                </a:p>
              </p:txBody>
            </p:sp>
            <p:sp>
              <p:nvSpPr>
                <p:cNvPr id="121883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1881" name="Text Box 13"/>
              <p:cNvSpPr txBox="1">
                <a:spLocks noChangeArrowheads="1"/>
              </p:cNvSpPr>
              <p:nvPr/>
            </p:nvSpPr>
            <p:spPr bwMode="auto">
              <a:xfrm>
                <a:off x="1023" y="3137"/>
                <a:ext cx="177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1600"/>
                  <a:t>1</a:t>
                </a:r>
              </a:p>
            </p:txBody>
          </p:sp>
        </p:grpSp>
        <p:sp>
          <p:nvSpPr>
            <p:cNvPr id="121872" name="Text Box 14"/>
            <p:cNvSpPr txBox="1">
              <a:spLocks noChangeArrowheads="1"/>
            </p:cNvSpPr>
            <p:nvPr/>
          </p:nvSpPr>
          <p:spPr bwMode="auto">
            <a:xfrm>
              <a:off x="508" y="2898"/>
              <a:ext cx="3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head</a:t>
              </a:r>
            </a:p>
          </p:txBody>
        </p:sp>
        <p:sp>
          <p:nvSpPr>
            <p:cNvPr id="121873" name="Text Box 15"/>
            <p:cNvSpPr txBox="1">
              <a:spLocks noChangeArrowheads="1"/>
            </p:cNvSpPr>
            <p:nvPr/>
          </p:nvSpPr>
          <p:spPr bwMode="auto">
            <a:xfrm>
              <a:off x="1958" y="245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grpSp>
          <p:nvGrpSpPr>
            <p:cNvPr id="121874" name="Group 16"/>
            <p:cNvGrpSpPr/>
            <p:nvPr/>
          </p:nvGrpSpPr>
          <p:grpSpPr bwMode="auto">
            <a:xfrm>
              <a:off x="1824" y="2905"/>
              <a:ext cx="480" cy="237"/>
              <a:chOff x="1632" y="2905"/>
              <a:chExt cx="480" cy="237"/>
            </a:xfrm>
          </p:grpSpPr>
          <p:sp>
            <p:nvSpPr>
              <p:cNvPr id="121878" name="Rectangle 17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1879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1875" name="Line 19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76" name="Text Box 20"/>
            <p:cNvSpPr txBox="1">
              <a:spLocks noChangeArrowheads="1"/>
            </p:cNvSpPr>
            <p:nvPr/>
          </p:nvSpPr>
          <p:spPr bwMode="auto">
            <a:xfrm>
              <a:off x="1873" y="292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21877" name="Line 21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1861" name="Group 22"/>
          <p:cNvGrpSpPr/>
          <p:nvPr/>
        </p:nvGrpSpPr>
        <p:grpSpPr bwMode="auto">
          <a:xfrm>
            <a:off x="3117850" y="4425315"/>
            <a:ext cx="1530350" cy="387350"/>
            <a:chOff x="1964" y="3330"/>
            <a:chExt cx="964" cy="244"/>
          </a:xfrm>
        </p:grpSpPr>
        <p:sp>
          <p:nvSpPr>
            <p:cNvPr id="121864" name="Text Box 23"/>
            <p:cNvSpPr txBox="1">
              <a:spLocks noChangeArrowheads="1"/>
            </p:cNvSpPr>
            <p:nvPr/>
          </p:nvSpPr>
          <p:spPr bwMode="auto">
            <a:xfrm>
              <a:off x="1964" y="3330"/>
              <a:ext cx="16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s</a:t>
              </a:r>
            </a:p>
          </p:txBody>
        </p:sp>
        <p:sp>
          <p:nvSpPr>
            <p:cNvPr id="121865" name="Line 24"/>
            <p:cNvSpPr>
              <a:spLocks noChangeShapeType="1"/>
            </p:cNvSpPr>
            <p:nvPr/>
          </p:nvSpPr>
          <p:spPr bwMode="auto">
            <a:xfrm>
              <a:off x="216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1866" name="Group 25"/>
            <p:cNvGrpSpPr/>
            <p:nvPr/>
          </p:nvGrpSpPr>
          <p:grpSpPr bwMode="auto">
            <a:xfrm>
              <a:off x="2448" y="3337"/>
              <a:ext cx="480" cy="237"/>
              <a:chOff x="1632" y="2905"/>
              <a:chExt cx="480" cy="237"/>
            </a:xfrm>
          </p:grpSpPr>
          <p:sp>
            <p:nvSpPr>
              <p:cNvPr id="121868" name="Rectangle 26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1869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1867" name="Text Box 28"/>
            <p:cNvSpPr txBox="1">
              <a:spLocks noChangeArrowheads="1"/>
            </p:cNvSpPr>
            <p:nvPr/>
          </p:nvSpPr>
          <p:spPr bwMode="auto">
            <a:xfrm>
              <a:off x="2511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5</a:t>
              </a:r>
            </a:p>
          </p:txBody>
        </p:sp>
      </p:grpSp>
      <p:sp>
        <p:nvSpPr>
          <p:cNvPr id="121862" name="Line 29"/>
          <p:cNvSpPr>
            <a:spLocks noChangeShapeType="1"/>
          </p:cNvSpPr>
          <p:nvPr/>
        </p:nvSpPr>
        <p:spPr bwMode="auto">
          <a:xfrm>
            <a:off x="3505200" y="3939540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200400" y="1200785"/>
            <a:ext cx="2971800" cy="22098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2883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22884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2885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22903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22905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2906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2904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22886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22887" name="Text Box 14"/>
          <p:cNvSpPr txBox="1">
            <a:spLocks noChangeArrowheads="1"/>
          </p:cNvSpPr>
          <p:nvPr/>
        </p:nvSpPr>
        <p:spPr bwMode="auto">
          <a:xfrm>
            <a:off x="3107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22888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22901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2902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2889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0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grpSp>
        <p:nvGrpSpPr>
          <p:cNvPr id="122891" name="Group 20"/>
          <p:cNvGrpSpPr/>
          <p:nvPr/>
        </p:nvGrpSpPr>
        <p:grpSpPr bwMode="auto">
          <a:xfrm>
            <a:off x="3117850" y="4210050"/>
            <a:ext cx="1530350" cy="387350"/>
            <a:chOff x="1964" y="3330"/>
            <a:chExt cx="964" cy="244"/>
          </a:xfrm>
        </p:grpSpPr>
        <p:sp>
          <p:nvSpPr>
            <p:cNvPr id="122895" name="Text Box 21"/>
            <p:cNvSpPr txBox="1">
              <a:spLocks noChangeArrowheads="1"/>
            </p:cNvSpPr>
            <p:nvPr/>
          </p:nvSpPr>
          <p:spPr bwMode="auto">
            <a:xfrm>
              <a:off x="1964" y="3330"/>
              <a:ext cx="16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s</a:t>
              </a:r>
            </a:p>
          </p:txBody>
        </p:sp>
        <p:sp>
          <p:nvSpPr>
            <p:cNvPr id="122896" name="Line 22"/>
            <p:cNvSpPr>
              <a:spLocks noChangeShapeType="1"/>
            </p:cNvSpPr>
            <p:nvPr/>
          </p:nvSpPr>
          <p:spPr bwMode="auto">
            <a:xfrm>
              <a:off x="216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2897" name="Group 23"/>
            <p:cNvGrpSpPr/>
            <p:nvPr/>
          </p:nvGrpSpPr>
          <p:grpSpPr bwMode="auto">
            <a:xfrm>
              <a:off x="2448" y="3337"/>
              <a:ext cx="480" cy="237"/>
              <a:chOff x="1632" y="2905"/>
              <a:chExt cx="480" cy="237"/>
            </a:xfrm>
          </p:grpSpPr>
          <p:sp>
            <p:nvSpPr>
              <p:cNvPr id="122899" name="Rectangle 24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2900" name="Line 25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2898" name="Text Box 26"/>
            <p:cNvSpPr txBox="1">
              <a:spLocks noChangeArrowheads="1"/>
            </p:cNvSpPr>
            <p:nvPr/>
          </p:nvSpPr>
          <p:spPr bwMode="auto">
            <a:xfrm>
              <a:off x="2511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5</a:t>
              </a:r>
            </a:p>
          </p:txBody>
        </p:sp>
      </p:grpSp>
      <p:sp>
        <p:nvSpPr>
          <p:cNvPr id="122892" name="Line 27"/>
          <p:cNvSpPr>
            <a:spLocks noChangeShapeType="1"/>
          </p:cNvSpPr>
          <p:nvPr/>
        </p:nvSpPr>
        <p:spPr bwMode="auto">
          <a:xfrm>
            <a:off x="3505200" y="3724275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5212" name="Line 28"/>
          <p:cNvSpPr>
            <a:spLocks noChangeShapeType="1"/>
          </p:cNvSpPr>
          <p:nvPr/>
        </p:nvSpPr>
        <p:spPr bwMode="auto">
          <a:xfrm>
            <a:off x="3429000" y="3114675"/>
            <a:ext cx="838200" cy="1143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1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3200400" y="1428750"/>
            <a:ext cx="3070225" cy="24828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3907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23908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3909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23926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23928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3929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927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23910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23911" name="Text Box 14"/>
          <p:cNvSpPr txBox="1">
            <a:spLocks noChangeArrowheads="1"/>
          </p:cNvSpPr>
          <p:nvPr/>
        </p:nvSpPr>
        <p:spPr bwMode="auto">
          <a:xfrm>
            <a:off x="4304666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23912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23924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3925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913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914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23915" name="Text Box 20"/>
          <p:cNvSpPr txBox="1">
            <a:spLocks noChangeArrowheads="1"/>
          </p:cNvSpPr>
          <p:nvPr/>
        </p:nvSpPr>
        <p:spPr bwMode="auto">
          <a:xfrm>
            <a:off x="4320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23916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3917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23922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3923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918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sp>
        <p:nvSpPr>
          <p:cNvPr id="123919" name="Line 26"/>
          <p:cNvSpPr>
            <a:spLocks noChangeShapeType="1"/>
          </p:cNvSpPr>
          <p:nvPr/>
        </p:nvSpPr>
        <p:spPr bwMode="auto">
          <a:xfrm flipV="1">
            <a:off x="4419600" y="38766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920" name="Line 27"/>
          <p:cNvSpPr>
            <a:spLocks noChangeShapeType="1"/>
          </p:cNvSpPr>
          <p:nvPr/>
        </p:nvSpPr>
        <p:spPr bwMode="auto">
          <a:xfrm>
            <a:off x="4419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3124200" y="1443355"/>
            <a:ext cx="3048000" cy="26416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4931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24932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4933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24953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24955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4956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4954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24934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24935" name="Text Box 14"/>
          <p:cNvSpPr txBox="1">
            <a:spLocks noChangeArrowheads="1"/>
          </p:cNvSpPr>
          <p:nvPr/>
        </p:nvSpPr>
        <p:spPr bwMode="auto">
          <a:xfrm>
            <a:off x="4304666" y="3470593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24936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24951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4952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4937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38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24939" name="Text Box 20"/>
          <p:cNvSpPr txBox="1">
            <a:spLocks noChangeArrowheads="1"/>
          </p:cNvSpPr>
          <p:nvPr/>
        </p:nvSpPr>
        <p:spPr bwMode="auto">
          <a:xfrm>
            <a:off x="4320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24940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4941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24949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4950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4942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sp>
        <p:nvSpPr>
          <p:cNvPr id="124943" name="Line 26"/>
          <p:cNvSpPr>
            <a:spLocks noChangeShapeType="1"/>
          </p:cNvSpPr>
          <p:nvPr/>
        </p:nvSpPr>
        <p:spPr bwMode="auto">
          <a:xfrm>
            <a:off x="4419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7259" name="Line 27"/>
          <p:cNvSpPr>
            <a:spLocks noChangeShapeType="1"/>
          </p:cNvSpPr>
          <p:nvPr/>
        </p:nvSpPr>
        <p:spPr bwMode="auto">
          <a:xfrm>
            <a:off x="4648200" y="44100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7260" name="Group 28"/>
          <p:cNvGrpSpPr/>
          <p:nvPr/>
        </p:nvGrpSpPr>
        <p:grpSpPr bwMode="auto">
          <a:xfrm>
            <a:off x="5105400" y="4240213"/>
            <a:ext cx="762000" cy="338138"/>
            <a:chOff x="1632" y="2917"/>
            <a:chExt cx="480" cy="213"/>
          </a:xfrm>
        </p:grpSpPr>
        <p:sp>
          <p:nvSpPr>
            <p:cNvPr id="124947" name="Rectangle 29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4948" name="Line 3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5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7623810" cy="783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一、单链表的定义 </a:t>
            </a:r>
            <a:endParaRPr lang="zh-CN" altLang="en-US" sz="2000" dirty="0">
              <a:solidFill>
                <a:schemeClr val="tx2"/>
              </a:solidFill>
              <a:sym typeface="+mn-ea"/>
            </a:endParaRPr>
          </a:p>
          <a:p>
            <a:pPr indent="65405" algn="l"/>
            <a:r>
              <a:rPr lang="zh-CN" altLang="en-US" sz="1600" dirty="0">
                <a:solidFill>
                  <a:schemeClr val="tx2"/>
                </a:solidFill>
                <a:sym typeface="+mn-ea"/>
              </a:rPr>
              <a:t>链表中的每个结点都只包含一个指针域，故称为“线性链表或单链表”。</a:t>
            </a:r>
          </a:p>
          <a:p>
            <a:pPr indent="65405" algn="l"/>
            <a:endParaRPr lang="zh-CN" altLang="en-US" sz="16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568327" name="Line 7"/>
          <p:cNvSpPr>
            <a:spLocks noChangeShapeType="1"/>
          </p:cNvSpPr>
          <p:nvPr/>
        </p:nvSpPr>
        <p:spPr bwMode="auto">
          <a:xfrm>
            <a:off x="17526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28" name="Group 8"/>
          <p:cNvGrpSpPr/>
          <p:nvPr/>
        </p:nvGrpSpPr>
        <p:grpSpPr bwMode="auto">
          <a:xfrm>
            <a:off x="2362200" y="1379855"/>
            <a:ext cx="1066800" cy="1530350"/>
            <a:chOff x="1536" y="1929"/>
            <a:chExt cx="672" cy="964"/>
          </a:xfrm>
        </p:grpSpPr>
        <p:grpSp>
          <p:nvGrpSpPr>
            <p:cNvPr id="86054" name="Group 9"/>
            <p:cNvGrpSpPr/>
            <p:nvPr/>
          </p:nvGrpSpPr>
          <p:grpSpPr bwMode="auto">
            <a:xfrm>
              <a:off x="1536" y="2160"/>
              <a:ext cx="672" cy="720"/>
              <a:chOff x="2016" y="2160"/>
              <a:chExt cx="672" cy="720"/>
            </a:xfrm>
          </p:grpSpPr>
          <p:sp>
            <p:nvSpPr>
              <p:cNvPr id="86057" name="Rectangle 10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58" name="Line 11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59" name="Line 12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55" name="Text Box 13"/>
            <p:cNvSpPr txBox="1">
              <a:spLocks noChangeArrowheads="1"/>
            </p:cNvSpPr>
            <p:nvPr/>
          </p:nvSpPr>
          <p:spPr bwMode="auto">
            <a:xfrm>
              <a:off x="1536" y="2178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3208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Chen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2046</a:t>
              </a:r>
            </a:p>
          </p:txBody>
        </p:sp>
        <p:sp>
          <p:nvSpPr>
            <p:cNvPr id="86056" name="Text Box 14"/>
            <p:cNvSpPr txBox="1">
              <a:spLocks noChangeArrowheads="1"/>
            </p:cNvSpPr>
            <p:nvPr/>
          </p:nvSpPr>
          <p:spPr bwMode="auto">
            <a:xfrm>
              <a:off x="1632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3010</a:t>
              </a:r>
            </a:p>
          </p:txBody>
        </p:sp>
      </p:grpSp>
      <p:grpSp>
        <p:nvGrpSpPr>
          <p:cNvPr id="568335" name="Group 15"/>
          <p:cNvGrpSpPr/>
          <p:nvPr/>
        </p:nvGrpSpPr>
        <p:grpSpPr bwMode="auto">
          <a:xfrm>
            <a:off x="4038600" y="1379855"/>
            <a:ext cx="1066800" cy="1509713"/>
            <a:chOff x="2544" y="1929"/>
            <a:chExt cx="672" cy="951"/>
          </a:xfrm>
        </p:grpSpPr>
        <p:grpSp>
          <p:nvGrpSpPr>
            <p:cNvPr id="86048" name="Group 16"/>
            <p:cNvGrpSpPr/>
            <p:nvPr/>
          </p:nvGrpSpPr>
          <p:grpSpPr bwMode="auto">
            <a:xfrm>
              <a:off x="2544" y="2160"/>
              <a:ext cx="672" cy="720"/>
              <a:chOff x="2016" y="2160"/>
              <a:chExt cx="672" cy="720"/>
            </a:xfrm>
          </p:grpSpPr>
          <p:sp>
            <p:nvSpPr>
              <p:cNvPr id="86051" name="Rectangle 17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52" name="Line 18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53" name="Line 19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49" name="Text Box 20"/>
            <p:cNvSpPr txBox="1">
              <a:spLocks noChangeArrowheads="1"/>
            </p:cNvSpPr>
            <p:nvPr/>
          </p:nvSpPr>
          <p:spPr bwMode="auto">
            <a:xfrm>
              <a:off x="2544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4016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Li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3205</a:t>
              </a:r>
            </a:p>
          </p:txBody>
        </p:sp>
        <p:sp>
          <p:nvSpPr>
            <p:cNvPr id="86050" name="Text Box 21"/>
            <p:cNvSpPr txBox="1">
              <a:spLocks noChangeArrowheads="1"/>
            </p:cNvSpPr>
            <p:nvPr/>
          </p:nvSpPr>
          <p:spPr bwMode="auto">
            <a:xfrm>
              <a:off x="2640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3208</a:t>
              </a:r>
            </a:p>
          </p:txBody>
        </p:sp>
      </p:grpSp>
      <p:grpSp>
        <p:nvGrpSpPr>
          <p:cNvPr id="568342" name="Group 22"/>
          <p:cNvGrpSpPr/>
          <p:nvPr/>
        </p:nvGrpSpPr>
        <p:grpSpPr bwMode="auto">
          <a:xfrm>
            <a:off x="5715000" y="1379855"/>
            <a:ext cx="1066800" cy="1509713"/>
            <a:chOff x="3744" y="1929"/>
            <a:chExt cx="672" cy="951"/>
          </a:xfrm>
        </p:grpSpPr>
        <p:grpSp>
          <p:nvGrpSpPr>
            <p:cNvPr id="86042" name="Group 23"/>
            <p:cNvGrpSpPr/>
            <p:nvPr/>
          </p:nvGrpSpPr>
          <p:grpSpPr bwMode="auto">
            <a:xfrm>
              <a:off x="3744" y="2160"/>
              <a:ext cx="672" cy="720"/>
              <a:chOff x="2016" y="2160"/>
              <a:chExt cx="672" cy="720"/>
            </a:xfrm>
          </p:grpSpPr>
          <p:sp>
            <p:nvSpPr>
              <p:cNvPr id="86045" name="Rectangle 24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46" name="Line 25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47" name="Line 26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43" name="Text Box 27"/>
            <p:cNvSpPr txBox="1">
              <a:spLocks noChangeArrowheads="1"/>
            </p:cNvSpPr>
            <p:nvPr/>
          </p:nvSpPr>
          <p:spPr bwMode="auto">
            <a:xfrm>
              <a:off x="3744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4048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Zhang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1045</a:t>
              </a:r>
            </a:p>
          </p:txBody>
        </p:sp>
        <p:sp>
          <p:nvSpPr>
            <p:cNvPr id="86044" name="Text Box 28"/>
            <p:cNvSpPr txBox="1">
              <a:spLocks noChangeArrowheads="1"/>
            </p:cNvSpPr>
            <p:nvPr/>
          </p:nvSpPr>
          <p:spPr bwMode="auto">
            <a:xfrm>
              <a:off x="3840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4016</a:t>
              </a:r>
            </a:p>
          </p:txBody>
        </p:sp>
      </p:grpSp>
      <p:grpSp>
        <p:nvGrpSpPr>
          <p:cNvPr id="568349" name="Group 29"/>
          <p:cNvGrpSpPr/>
          <p:nvPr/>
        </p:nvGrpSpPr>
        <p:grpSpPr bwMode="auto">
          <a:xfrm>
            <a:off x="7391400" y="1379855"/>
            <a:ext cx="1066800" cy="1509713"/>
            <a:chOff x="4752" y="1929"/>
            <a:chExt cx="672" cy="951"/>
          </a:xfrm>
        </p:grpSpPr>
        <p:grpSp>
          <p:nvGrpSpPr>
            <p:cNvPr id="86036" name="Group 30"/>
            <p:cNvGrpSpPr/>
            <p:nvPr/>
          </p:nvGrpSpPr>
          <p:grpSpPr bwMode="auto">
            <a:xfrm>
              <a:off x="4752" y="2160"/>
              <a:ext cx="672" cy="720"/>
              <a:chOff x="2016" y="2160"/>
              <a:chExt cx="672" cy="720"/>
            </a:xfrm>
          </p:grpSpPr>
          <p:sp>
            <p:nvSpPr>
              <p:cNvPr id="86039" name="Rectangle 31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40" name="Line 32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41" name="Line 33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37" name="Text Box 34"/>
            <p:cNvSpPr txBox="1">
              <a:spLocks noChangeArrowheads="1"/>
            </p:cNvSpPr>
            <p:nvPr/>
          </p:nvSpPr>
          <p:spPr bwMode="auto">
            <a:xfrm>
              <a:off x="4752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NULL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Wang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1650</a:t>
              </a:r>
            </a:p>
          </p:txBody>
        </p:sp>
        <p:sp>
          <p:nvSpPr>
            <p:cNvPr id="86038" name="Text Box 35"/>
            <p:cNvSpPr txBox="1">
              <a:spLocks noChangeArrowheads="1"/>
            </p:cNvSpPr>
            <p:nvPr/>
          </p:nvSpPr>
          <p:spPr bwMode="auto">
            <a:xfrm>
              <a:off x="4848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4048</a:t>
              </a:r>
            </a:p>
          </p:txBody>
        </p:sp>
      </p:grpSp>
      <p:sp>
        <p:nvSpPr>
          <p:cNvPr id="568356" name="Line 36"/>
          <p:cNvSpPr>
            <a:spLocks noChangeShapeType="1"/>
          </p:cNvSpPr>
          <p:nvPr/>
        </p:nvSpPr>
        <p:spPr bwMode="auto">
          <a:xfrm>
            <a:off x="34290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7" name="Line 37"/>
          <p:cNvSpPr>
            <a:spLocks noChangeShapeType="1"/>
          </p:cNvSpPr>
          <p:nvPr/>
        </p:nvSpPr>
        <p:spPr bwMode="auto">
          <a:xfrm>
            <a:off x="51054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8" name="Line 38"/>
          <p:cNvSpPr>
            <a:spLocks noChangeShapeType="1"/>
          </p:cNvSpPr>
          <p:nvPr/>
        </p:nvSpPr>
        <p:spPr bwMode="auto">
          <a:xfrm>
            <a:off x="67818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59" name="Group 39"/>
          <p:cNvGrpSpPr/>
          <p:nvPr/>
        </p:nvGrpSpPr>
        <p:grpSpPr bwMode="auto">
          <a:xfrm>
            <a:off x="685800" y="1335405"/>
            <a:ext cx="1066800" cy="792163"/>
            <a:chOff x="480" y="2032"/>
            <a:chExt cx="672" cy="499"/>
          </a:xfrm>
        </p:grpSpPr>
        <p:grpSp>
          <p:nvGrpSpPr>
            <p:cNvPr id="86032" name="Group 40"/>
            <p:cNvGrpSpPr/>
            <p:nvPr/>
          </p:nvGrpSpPr>
          <p:grpSpPr bwMode="auto">
            <a:xfrm>
              <a:off x="480" y="2291"/>
              <a:ext cx="672" cy="240"/>
              <a:chOff x="384" y="2160"/>
              <a:chExt cx="672" cy="240"/>
            </a:xfrm>
          </p:grpSpPr>
          <p:sp>
            <p:nvSpPr>
              <p:cNvPr id="86034" name="Rectangle 41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672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35" name="Text Box 42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solidFill>
                      <a:srgbClr val="0000FF"/>
                    </a:solidFill>
                  </a:rPr>
                  <a:t>3010</a:t>
                </a:r>
              </a:p>
            </p:txBody>
          </p:sp>
        </p:grpSp>
        <p:sp>
          <p:nvSpPr>
            <p:cNvPr id="86033" name="Text Box 43"/>
            <p:cNvSpPr txBox="1">
              <a:spLocks noChangeArrowheads="1"/>
            </p:cNvSpPr>
            <p:nvPr/>
          </p:nvSpPr>
          <p:spPr bwMode="auto">
            <a:xfrm>
              <a:off x="598" y="2032"/>
              <a:ext cx="38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chemeClr val="hlink"/>
                  </a:solidFill>
                </a:rPr>
                <a:t>head</a:t>
              </a:r>
              <a:endParaRPr lang="en-US" altLang="zh-CN" sz="1800">
                <a:solidFill>
                  <a:srgbClr val="CC0000"/>
                </a:solidFill>
              </a:endParaRPr>
            </a:p>
          </p:txBody>
        </p:sp>
      </p:grpSp>
      <p:sp>
        <p:nvSpPr>
          <p:cNvPr id="568364" name="Oval 44"/>
          <p:cNvSpPr>
            <a:spLocks noChangeArrowheads="1"/>
          </p:cNvSpPr>
          <p:nvPr/>
        </p:nvSpPr>
        <p:spPr bwMode="auto">
          <a:xfrm>
            <a:off x="3886200" y="1640205"/>
            <a:ext cx="1371600" cy="1295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8365" name="AutoShape 45"/>
          <p:cNvSpPr/>
          <p:nvPr/>
        </p:nvSpPr>
        <p:spPr bwMode="auto">
          <a:xfrm>
            <a:off x="6400800" y="40005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30079"/>
              <a:gd name="adj5" fmla="val 291926"/>
              <a:gd name="adj6" fmla="val -1063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42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6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56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6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7" grpId="0" bldLvl="0" animBg="1"/>
      <p:bldP spid="568356" grpId="0" bldLvl="0" animBg="1"/>
      <p:bldP spid="568357" grpId="0" bldLvl="0" animBg="1"/>
      <p:bldP spid="568358" grpId="0" bldLvl="0" animBg="1"/>
      <p:bldP spid="568364" grpId="0" bldLvl="0" animBg="1"/>
      <p:bldP spid="568365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124200" y="1675130"/>
            <a:ext cx="3047365" cy="30099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5955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25956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5957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25978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25980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5981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5979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25958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25959" name="Text Box 14"/>
          <p:cNvSpPr txBox="1">
            <a:spLocks noChangeArrowheads="1"/>
          </p:cNvSpPr>
          <p:nvPr/>
        </p:nvSpPr>
        <p:spPr bwMode="auto">
          <a:xfrm>
            <a:off x="4304666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25960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25976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5977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5961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5962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25963" name="Text Box 20"/>
          <p:cNvSpPr txBox="1">
            <a:spLocks noChangeArrowheads="1"/>
          </p:cNvSpPr>
          <p:nvPr/>
        </p:nvSpPr>
        <p:spPr bwMode="auto">
          <a:xfrm>
            <a:off x="4320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25964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5965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25974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5975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5966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sp>
        <p:nvSpPr>
          <p:cNvPr id="125967" name="Line 26"/>
          <p:cNvSpPr>
            <a:spLocks noChangeShapeType="1"/>
          </p:cNvSpPr>
          <p:nvPr/>
        </p:nvSpPr>
        <p:spPr bwMode="auto">
          <a:xfrm>
            <a:off x="4419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5968" name="Line 27"/>
          <p:cNvSpPr>
            <a:spLocks noChangeShapeType="1"/>
          </p:cNvSpPr>
          <p:nvPr/>
        </p:nvSpPr>
        <p:spPr bwMode="auto">
          <a:xfrm>
            <a:off x="4648200" y="44100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5969" name="Group 28"/>
          <p:cNvGrpSpPr/>
          <p:nvPr/>
        </p:nvGrpSpPr>
        <p:grpSpPr bwMode="auto">
          <a:xfrm>
            <a:off x="5105400" y="4240213"/>
            <a:ext cx="762000" cy="338138"/>
            <a:chOff x="1632" y="2917"/>
            <a:chExt cx="480" cy="213"/>
          </a:xfrm>
        </p:grpSpPr>
        <p:sp>
          <p:nvSpPr>
            <p:cNvPr id="125972" name="Rectangle 29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5973" name="Line 3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8287" name="Text Box 31"/>
          <p:cNvSpPr txBox="1">
            <a:spLocks noChangeArrowheads="1"/>
          </p:cNvSpPr>
          <p:nvPr/>
        </p:nvSpPr>
        <p:spPr bwMode="auto">
          <a:xfrm>
            <a:off x="5204778" y="42559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87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3200400" y="102870"/>
            <a:ext cx="3076575" cy="24955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6979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26980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6981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27002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27004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7005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7003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26982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26983" name="Text Box 14"/>
          <p:cNvSpPr txBox="1">
            <a:spLocks noChangeArrowheads="1"/>
          </p:cNvSpPr>
          <p:nvPr/>
        </p:nvSpPr>
        <p:spPr bwMode="auto">
          <a:xfrm>
            <a:off x="4304666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26984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27000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7001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6985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6986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26987" name="Line 20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6988" name="Group 21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26998" name="Rectangle 22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6999" name="Line 23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6989" name="Text Box 24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sp>
        <p:nvSpPr>
          <p:cNvPr id="126990" name="Line 25"/>
          <p:cNvSpPr>
            <a:spLocks noChangeShapeType="1"/>
          </p:cNvSpPr>
          <p:nvPr/>
        </p:nvSpPr>
        <p:spPr bwMode="auto">
          <a:xfrm>
            <a:off x="4419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6991" name="Text Box 26"/>
          <p:cNvSpPr txBox="1">
            <a:spLocks noChangeArrowheads="1"/>
          </p:cNvSpPr>
          <p:nvPr/>
        </p:nvSpPr>
        <p:spPr bwMode="auto">
          <a:xfrm>
            <a:off x="4320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26992" name="Line 27"/>
          <p:cNvSpPr>
            <a:spLocks noChangeShapeType="1"/>
          </p:cNvSpPr>
          <p:nvPr/>
        </p:nvSpPr>
        <p:spPr bwMode="auto">
          <a:xfrm>
            <a:off x="4648200" y="44100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6993" name="Group 28"/>
          <p:cNvGrpSpPr/>
          <p:nvPr/>
        </p:nvGrpSpPr>
        <p:grpSpPr bwMode="auto">
          <a:xfrm>
            <a:off x="5105400" y="4240213"/>
            <a:ext cx="762000" cy="338138"/>
            <a:chOff x="1632" y="2917"/>
            <a:chExt cx="480" cy="213"/>
          </a:xfrm>
        </p:grpSpPr>
        <p:sp>
          <p:nvSpPr>
            <p:cNvPr id="126996" name="Rectangle 29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6997" name="Line 3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6994" name="Text Box 31"/>
          <p:cNvSpPr txBox="1">
            <a:spLocks noChangeArrowheads="1"/>
          </p:cNvSpPr>
          <p:nvPr/>
        </p:nvSpPr>
        <p:spPr bwMode="auto">
          <a:xfrm>
            <a:off x="5204778" y="42559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3203575" y="927735"/>
            <a:ext cx="3041650" cy="23558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8003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</a:t>
            </a:r>
            <a:r>
              <a:rPr lang="en-US" altLang="zh-CN" sz="1600" b="1">
                <a:solidFill>
                  <a:srgbClr val="FFFFFF"/>
                </a:solidFill>
              </a:rPr>
              <a:t>else  p-&gt;</a:t>
            </a:r>
            <a:r>
              <a:rPr lang="en-US" altLang="zh-CN" sz="1600">
                <a:solidFill>
                  <a:schemeClr val="bg1"/>
                </a:solidFill>
              </a:rPr>
              <a:t>pNext</a:t>
            </a:r>
            <a:r>
              <a:rPr lang="en-US" altLang="zh-CN" sz="1600" b="1">
                <a:solidFill>
                  <a:srgbClr val="FFFFFF"/>
                </a:solidFill>
              </a:rPr>
              <a:t>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28004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8005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28027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28029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8030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8028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28006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28007" name="Text Box 14"/>
          <p:cNvSpPr txBox="1">
            <a:spLocks noChangeArrowheads="1"/>
          </p:cNvSpPr>
          <p:nvPr/>
        </p:nvSpPr>
        <p:spPr bwMode="auto">
          <a:xfrm>
            <a:off x="4304666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28008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28025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8026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8009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10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28011" name="Line 20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8012" name="Group 21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28023" name="Rectangle 22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8024" name="Line 23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8013" name="Text Box 24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sp>
        <p:nvSpPr>
          <p:cNvPr id="128014" name="Line 25"/>
          <p:cNvSpPr>
            <a:spLocks noChangeShapeType="1"/>
          </p:cNvSpPr>
          <p:nvPr/>
        </p:nvSpPr>
        <p:spPr bwMode="auto">
          <a:xfrm>
            <a:off x="4419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0330" name="Line 26"/>
          <p:cNvSpPr>
            <a:spLocks noChangeShapeType="1"/>
          </p:cNvSpPr>
          <p:nvPr/>
        </p:nvSpPr>
        <p:spPr bwMode="auto">
          <a:xfrm>
            <a:off x="4724400" y="3724275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16" name="Text Box 27"/>
          <p:cNvSpPr txBox="1">
            <a:spLocks noChangeArrowheads="1"/>
          </p:cNvSpPr>
          <p:nvPr/>
        </p:nvSpPr>
        <p:spPr bwMode="auto">
          <a:xfrm>
            <a:off x="4320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28017" name="Line 28"/>
          <p:cNvSpPr>
            <a:spLocks noChangeShapeType="1"/>
          </p:cNvSpPr>
          <p:nvPr/>
        </p:nvSpPr>
        <p:spPr bwMode="auto">
          <a:xfrm>
            <a:off x="4648200" y="44100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8018" name="Group 29"/>
          <p:cNvGrpSpPr/>
          <p:nvPr/>
        </p:nvGrpSpPr>
        <p:grpSpPr bwMode="auto">
          <a:xfrm>
            <a:off x="5105400" y="4240213"/>
            <a:ext cx="762000" cy="338138"/>
            <a:chOff x="1632" y="2917"/>
            <a:chExt cx="480" cy="213"/>
          </a:xfrm>
        </p:grpSpPr>
        <p:sp>
          <p:nvSpPr>
            <p:cNvPr id="128021" name="Rectangle 30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8022" name="Line 3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8019" name="Text Box 32"/>
          <p:cNvSpPr txBox="1">
            <a:spLocks noChangeArrowheads="1"/>
          </p:cNvSpPr>
          <p:nvPr/>
        </p:nvSpPr>
        <p:spPr bwMode="auto">
          <a:xfrm>
            <a:off x="5204778" y="42559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30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3124200" y="1179195"/>
            <a:ext cx="3048000" cy="26416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9027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29028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9029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29051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29053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9054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9052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29030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29031" name="Text Box 14"/>
          <p:cNvSpPr txBox="1">
            <a:spLocks noChangeArrowheads="1"/>
          </p:cNvSpPr>
          <p:nvPr/>
        </p:nvSpPr>
        <p:spPr bwMode="auto">
          <a:xfrm>
            <a:off x="4304666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29032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29049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9050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9033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9034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29035" name="Line 20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9036" name="Group 21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29047" name="Rectangle 22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9048" name="Line 23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9037" name="Text Box 24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sp>
        <p:nvSpPr>
          <p:cNvPr id="129038" name="Line 25"/>
          <p:cNvSpPr>
            <a:spLocks noChangeShapeType="1"/>
          </p:cNvSpPr>
          <p:nvPr/>
        </p:nvSpPr>
        <p:spPr bwMode="auto">
          <a:xfrm>
            <a:off x="4419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9039" name="Line 26"/>
          <p:cNvSpPr>
            <a:spLocks noChangeShapeType="1"/>
          </p:cNvSpPr>
          <p:nvPr/>
        </p:nvSpPr>
        <p:spPr bwMode="auto">
          <a:xfrm>
            <a:off x="4724400" y="3724275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9040" name="Text Box 27"/>
          <p:cNvSpPr txBox="1">
            <a:spLocks noChangeArrowheads="1"/>
          </p:cNvSpPr>
          <p:nvPr/>
        </p:nvSpPr>
        <p:spPr bwMode="auto">
          <a:xfrm>
            <a:off x="4320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29041" name="Line 28"/>
          <p:cNvSpPr>
            <a:spLocks noChangeShapeType="1"/>
          </p:cNvSpPr>
          <p:nvPr/>
        </p:nvSpPr>
        <p:spPr bwMode="auto">
          <a:xfrm>
            <a:off x="4648200" y="44100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9042" name="Group 29"/>
          <p:cNvGrpSpPr/>
          <p:nvPr/>
        </p:nvGrpSpPr>
        <p:grpSpPr bwMode="auto">
          <a:xfrm>
            <a:off x="5105400" y="4240213"/>
            <a:ext cx="762000" cy="338138"/>
            <a:chOff x="1632" y="2917"/>
            <a:chExt cx="480" cy="213"/>
          </a:xfrm>
        </p:grpSpPr>
        <p:sp>
          <p:nvSpPr>
            <p:cNvPr id="129045" name="Rectangle 30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9046" name="Line 3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9043" name="Text Box 32"/>
          <p:cNvSpPr txBox="1">
            <a:spLocks noChangeArrowheads="1"/>
          </p:cNvSpPr>
          <p:nvPr/>
        </p:nvSpPr>
        <p:spPr bwMode="auto">
          <a:xfrm>
            <a:off x="5204778" y="42559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3200400" y="1186180"/>
            <a:ext cx="2971800" cy="22733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0051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0052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0053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0075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0077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0078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0076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0054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30055" name="Text Box 14"/>
          <p:cNvSpPr txBox="1">
            <a:spLocks noChangeArrowheads="1"/>
          </p:cNvSpPr>
          <p:nvPr/>
        </p:nvSpPr>
        <p:spPr bwMode="auto">
          <a:xfrm>
            <a:off x="4304666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0056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0073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0074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57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0058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0060" name="Group 21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0071" name="Rectangle 22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0072" name="Line 23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61" name="Text Box 24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sp>
        <p:nvSpPr>
          <p:cNvPr id="130062" name="Line 25"/>
          <p:cNvSpPr>
            <a:spLocks noChangeShapeType="1"/>
          </p:cNvSpPr>
          <p:nvPr/>
        </p:nvSpPr>
        <p:spPr bwMode="auto">
          <a:xfrm>
            <a:off x="4724400" y="3724275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2378" name="Line 26"/>
          <p:cNvSpPr>
            <a:spLocks noChangeShapeType="1"/>
          </p:cNvSpPr>
          <p:nvPr/>
        </p:nvSpPr>
        <p:spPr bwMode="auto">
          <a:xfrm>
            <a:off x="4572000" y="3190875"/>
            <a:ext cx="914400" cy="1066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0064" name="Text Box 27"/>
          <p:cNvSpPr txBox="1">
            <a:spLocks noChangeArrowheads="1"/>
          </p:cNvSpPr>
          <p:nvPr/>
        </p:nvSpPr>
        <p:spPr bwMode="auto">
          <a:xfrm>
            <a:off x="4320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30065" name="Line 28"/>
          <p:cNvSpPr>
            <a:spLocks noChangeShapeType="1"/>
          </p:cNvSpPr>
          <p:nvPr/>
        </p:nvSpPr>
        <p:spPr bwMode="auto">
          <a:xfrm>
            <a:off x="4648200" y="44100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0066" name="Group 29"/>
          <p:cNvGrpSpPr/>
          <p:nvPr/>
        </p:nvGrpSpPr>
        <p:grpSpPr bwMode="auto">
          <a:xfrm>
            <a:off x="5105400" y="4240213"/>
            <a:ext cx="762000" cy="338138"/>
            <a:chOff x="1632" y="2917"/>
            <a:chExt cx="480" cy="213"/>
          </a:xfrm>
        </p:grpSpPr>
        <p:sp>
          <p:nvSpPr>
            <p:cNvPr id="130069" name="Rectangle 30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0070" name="Line 3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67" name="Text Box 32"/>
          <p:cNvSpPr txBox="1">
            <a:spLocks noChangeArrowheads="1"/>
          </p:cNvSpPr>
          <p:nvPr/>
        </p:nvSpPr>
        <p:spPr bwMode="auto">
          <a:xfrm>
            <a:off x="5204778" y="42559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7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3200400" y="1443355"/>
            <a:ext cx="2971165" cy="25019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1075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1076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1077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1100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1102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110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1101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1078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31079" name="Text Box 14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1080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1098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1099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1081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1082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1084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1085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1096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1097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1086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1087" name="Group 26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1091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1092" name="Group 28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1094" name="Rectangle 29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1095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1093" name="Text Box 31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1088" name="Line 32"/>
          <p:cNvSpPr>
            <a:spLocks noChangeShapeType="1"/>
          </p:cNvSpPr>
          <p:nvPr/>
        </p:nvSpPr>
        <p:spPr bwMode="auto">
          <a:xfrm flipV="1">
            <a:off x="5562600" y="38766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1089" name="Line 33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1083" name="Text Box 20"/>
          <p:cNvSpPr txBox="1">
            <a:spLocks noChangeArrowheads="1"/>
          </p:cNvSpPr>
          <p:nvPr/>
        </p:nvSpPr>
        <p:spPr bwMode="auto">
          <a:xfrm>
            <a:off x="5453063" y="4181475"/>
            <a:ext cx="27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3200400" y="1464945"/>
            <a:ext cx="3054985" cy="2349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2099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2100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2101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2127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2129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2130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2128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2102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32103" name="Text Box 14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2104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2125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2126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2105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2106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2107" name="Text Box 20"/>
          <p:cNvSpPr txBox="1">
            <a:spLocks noChangeArrowheads="1"/>
          </p:cNvSpPr>
          <p:nvPr/>
        </p:nvSpPr>
        <p:spPr bwMode="auto">
          <a:xfrm>
            <a:off x="5463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32108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2109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2123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2124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2110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2111" name="Group 26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2118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2119" name="Group 28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2121" name="Rectangle 29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2122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2120" name="Text Box 31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2112" name="Line 32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4433" name="Line 33"/>
          <p:cNvSpPr>
            <a:spLocks noChangeShapeType="1"/>
          </p:cNvSpPr>
          <p:nvPr/>
        </p:nvSpPr>
        <p:spPr bwMode="auto">
          <a:xfrm>
            <a:off x="5715000" y="44100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4434" name="Group 34"/>
          <p:cNvGrpSpPr/>
          <p:nvPr/>
        </p:nvGrpSpPr>
        <p:grpSpPr bwMode="auto">
          <a:xfrm>
            <a:off x="6172200" y="4240213"/>
            <a:ext cx="762000" cy="338138"/>
            <a:chOff x="1632" y="2917"/>
            <a:chExt cx="480" cy="213"/>
          </a:xfrm>
        </p:grpSpPr>
        <p:sp>
          <p:nvSpPr>
            <p:cNvPr id="132116" name="Rectangle 35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2117" name="Line 36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3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3218180" y="1725930"/>
            <a:ext cx="3048000" cy="29337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3123" name="Text Box 6"/>
          <p:cNvSpPr txBox="1">
            <a:spLocks noChangeArrowheads="1"/>
          </p:cNvSpPr>
          <p:nvPr/>
        </p:nvSpPr>
        <p:spPr bwMode="auto">
          <a:xfrm>
            <a:off x="3276600" y="55245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3124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3125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3153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3155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3156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3154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3126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33127" name="Text Box 14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3128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3151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3152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129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30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3131" name="Text Box 20"/>
          <p:cNvSpPr txBox="1">
            <a:spLocks noChangeArrowheads="1"/>
          </p:cNvSpPr>
          <p:nvPr/>
        </p:nvSpPr>
        <p:spPr bwMode="auto">
          <a:xfrm>
            <a:off x="5463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33132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3133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3149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3150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134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3135" name="Group 26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3144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3145" name="Group 28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3147" name="Rectangle 29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3148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3146" name="Text Box 31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3136" name="Line 32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3137" name="Group 33"/>
          <p:cNvGrpSpPr/>
          <p:nvPr/>
        </p:nvGrpSpPr>
        <p:grpSpPr bwMode="auto">
          <a:xfrm>
            <a:off x="5715000" y="4240213"/>
            <a:ext cx="1219200" cy="338138"/>
            <a:chOff x="3600" y="3349"/>
            <a:chExt cx="768" cy="213"/>
          </a:xfrm>
        </p:grpSpPr>
        <p:sp>
          <p:nvSpPr>
            <p:cNvPr id="133140" name="Line 34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3141" name="Group 35"/>
            <p:cNvGrpSpPr/>
            <p:nvPr/>
          </p:nvGrpSpPr>
          <p:grpSpPr bwMode="auto">
            <a:xfrm>
              <a:off x="3888" y="3349"/>
              <a:ext cx="480" cy="213"/>
              <a:chOff x="1632" y="2917"/>
              <a:chExt cx="480" cy="213"/>
            </a:xfrm>
          </p:grpSpPr>
          <p:sp>
            <p:nvSpPr>
              <p:cNvPr id="133142" name="Rectangle 36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3143" name="Line 3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5462" name="Text Box 38"/>
          <p:cNvSpPr txBox="1">
            <a:spLocks noChangeArrowheads="1"/>
          </p:cNvSpPr>
          <p:nvPr/>
        </p:nvSpPr>
        <p:spPr bwMode="auto">
          <a:xfrm>
            <a:off x="6265863" y="4255929"/>
            <a:ext cx="29210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62" grpId="0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5"/>
          <p:cNvSpPr txBox="1">
            <a:spLocks noChangeArrowheads="1"/>
          </p:cNvSpPr>
          <p:nvPr/>
        </p:nvSpPr>
        <p:spPr bwMode="auto">
          <a:xfrm>
            <a:off x="3276600" y="26670"/>
            <a:ext cx="2895600" cy="117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: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616454" name="Text Box 6"/>
          <p:cNvSpPr txBox="1">
            <a:spLocks noChangeArrowheads="1"/>
          </p:cNvSpPr>
          <p:nvPr/>
        </p:nvSpPr>
        <p:spPr bwMode="auto">
          <a:xfrm>
            <a:off x="3260725" y="1396683"/>
            <a:ext cx="1940339" cy="108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p -&gt; pNext = NULL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delete  s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return ( head ) ;</a:t>
            </a:r>
          </a:p>
        </p:txBody>
      </p:sp>
      <p:sp>
        <p:nvSpPr>
          <p:cNvPr id="134148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4149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4177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4179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4180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4178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4151" name="Text Box 14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4152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4175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4176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4153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4154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4155" name="Text Box 20"/>
          <p:cNvSpPr txBox="1">
            <a:spLocks noChangeArrowheads="1"/>
          </p:cNvSpPr>
          <p:nvPr/>
        </p:nvSpPr>
        <p:spPr bwMode="auto">
          <a:xfrm>
            <a:off x="5463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34156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4157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4173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4174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4158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4159" name="Group 26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4168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4169" name="Group 28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4171" name="Rectangle 29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4172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4170" name="Text Box 31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4160" name="Line 32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4161" name="Group 33"/>
          <p:cNvGrpSpPr/>
          <p:nvPr/>
        </p:nvGrpSpPr>
        <p:grpSpPr bwMode="auto">
          <a:xfrm>
            <a:off x="5715000" y="4240213"/>
            <a:ext cx="1219200" cy="338138"/>
            <a:chOff x="3600" y="3349"/>
            <a:chExt cx="768" cy="213"/>
          </a:xfrm>
        </p:grpSpPr>
        <p:sp>
          <p:nvSpPr>
            <p:cNvPr id="134164" name="Line 34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4165" name="Group 35"/>
            <p:cNvGrpSpPr/>
            <p:nvPr/>
          </p:nvGrpSpPr>
          <p:grpSpPr bwMode="auto">
            <a:xfrm>
              <a:off x="3888" y="3349"/>
              <a:ext cx="480" cy="213"/>
              <a:chOff x="1632" y="2917"/>
              <a:chExt cx="480" cy="213"/>
            </a:xfrm>
          </p:grpSpPr>
          <p:sp>
            <p:nvSpPr>
              <p:cNvPr id="134166" name="Rectangle 36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4167" name="Line 3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6486" name="Text Box 38"/>
          <p:cNvSpPr txBox="1">
            <a:spLocks noChangeArrowheads="1"/>
          </p:cNvSpPr>
          <p:nvPr/>
        </p:nvSpPr>
        <p:spPr bwMode="auto">
          <a:xfrm>
            <a:off x="6265863" y="4255929"/>
            <a:ext cx="29210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4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3200400" y="102870"/>
            <a:ext cx="2971165" cy="2349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5171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117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: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5172" name="Text Box 7"/>
          <p:cNvSpPr txBox="1">
            <a:spLocks noChangeArrowheads="1"/>
          </p:cNvSpPr>
          <p:nvPr/>
        </p:nvSpPr>
        <p:spPr bwMode="auto">
          <a:xfrm>
            <a:off x="3260725" y="1396683"/>
            <a:ext cx="1940339" cy="108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p -&gt; pNext = NULL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delete  s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return ( head ) ;</a:t>
            </a:r>
          </a:p>
        </p:txBody>
      </p:sp>
      <p:sp>
        <p:nvSpPr>
          <p:cNvPr id="135173" name="Line 8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5174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5202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5204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5205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5203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5175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35176" name="Text Box 15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5177" name="Group 16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5200" name="Rectangle 1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5201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5178" name="Line 19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5179" name="Text Box 20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5180" name="Text Box 21"/>
          <p:cNvSpPr txBox="1">
            <a:spLocks noChangeArrowheads="1"/>
          </p:cNvSpPr>
          <p:nvPr/>
        </p:nvSpPr>
        <p:spPr bwMode="auto">
          <a:xfrm>
            <a:off x="5463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35181" name="Line 22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5182" name="Group 23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5198" name="Rectangle 24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5199" name="Line 25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5183" name="Text Box 26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5184" name="Group 27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5193" name="Line 28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5194" name="Group 29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5196" name="Rectangle 3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5197" name="Line 3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5195" name="Text Box 32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5185" name="Line 33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5186" name="Group 34"/>
          <p:cNvGrpSpPr/>
          <p:nvPr/>
        </p:nvGrpSpPr>
        <p:grpSpPr bwMode="auto">
          <a:xfrm>
            <a:off x="5715000" y="4240213"/>
            <a:ext cx="1219200" cy="338138"/>
            <a:chOff x="3600" y="3349"/>
            <a:chExt cx="768" cy="213"/>
          </a:xfrm>
        </p:grpSpPr>
        <p:sp>
          <p:nvSpPr>
            <p:cNvPr id="135189" name="Line 35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5190" name="Group 36"/>
            <p:cNvGrpSpPr/>
            <p:nvPr/>
          </p:nvGrpSpPr>
          <p:grpSpPr bwMode="auto">
            <a:xfrm>
              <a:off x="3888" y="3349"/>
              <a:ext cx="480" cy="213"/>
              <a:chOff x="1632" y="2917"/>
              <a:chExt cx="480" cy="213"/>
            </a:xfrm>
          </p:grpSpPr>
          <p:sp>
            <p:nvSpPr>
              <p:cNvPr id="135191" name="Rectangle 37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5192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7511" name="Text Box 39"/>
          <p:cNvSpPr txBox="1">
            <a:spLocks noChangeArrowheads="1"/>
          </p:cNvSpPr>
          <p:nvPr/>
        </p:nvSpPr>
        <p:spPr bwMode="auto">
          <a:xfrm>
            <a:off x="6265863" y="4255929"/>
            <a:ext cx="29210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7623810" cy="783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一、单链表的定义 </a:t>
            </a:r>
            <a:endParaRPr lang="zh-CN" altLang="en-US" sz="2000" dirty="0">
              <a:solidFill>
                <a:schemeClr val="tx2"/>
              </a:solidFill>
              <a:sym typeface="+mn-ea"/>
            </a:endParaRPr>
          </a:p>
          <a:p>
            <a:pPr indent="65405" algn="l"/>
            <a:r>
              <a:rPr lang="zh-CN" altLang="en-US" sz="1600" dirty="0">
                <a:solidFill>
                  <a:schemeClr val="tx2"/>
                </a:solidFill>
                <a:sym typeface="+mn-ea"/>
              </a:rPr>
              <a:t>链表中的每个结点都只包含一个指针域，故称为“线性链表或单链表”。</a:t>
            </a:r>
          </a:p>
          <a:p>
            <a:pPr indent="65405" algn="l"/>
            <a:endParaRPr lang="zh-CN" altLang="en-US" sz="16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568327" name="Line 7"/>
          <p:cNvSpPr>
            <a:spLocks noChangeShapeType="1"/>
          </p:cNvSpPr>
          <p:nvPr/>
        </p:nvSpPr>
        <p:spPr bwMode="auto">
          <a:xfrm>
            <a:off x="17526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28" name="Group 8"/>
          <p:cNvGrpSpPr/>
          <p:nvPr/>
        </p:nvGrpSpPr>
        <p:grpSpPr bwMode="auto">
          <a:xfrm>
            <a:off x="2362200" y="1379855"/>
            <a:ext cx="1066800" cy="1530350"/>
            <a:chOff x="1536" y="1929"/>
            <a:chExt cx="672" cy="964"/>
          </a:xfrm>
        </p:grpSpPr>
        <p:grpSp>
          <p:nvGrpSpPr>
            <p:cNvPr id="86054" name="Group 9"/>
            <p:cNvGrpSpPr/>
            <p:nvPr/>
          </p:nvGrpSpPr>
          <p:grpSpPr bwMode="auto">
            <a:xfrm>
              <a:off x="1536" y="2160"/>
              <a:ext cx="672" cy="720"/>
              <a:chOff x="2016" y="2160"/>
              <a:chExt cx="672" cy="720"/>
            </a:xfrm>
          </p:grpSpPr>
          <p:sp>
            <p:nvSpPr>
              <p:cNvPr id="86057" name="Rectangle 10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58" name="Line 11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59" name="Line 12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55" name="Text Box 13"/>
            <p:cNvSpPr txBox="1">
              <a:spLocks noChangeArrowheads="1"/>
            </p:cNvSpPr>
            <p:nvPr/>
          </p:nvSpPr>
          <p:spPr bwMode="auto">
            <a:xfrm>
              <a:off x="1536" y="2178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3208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Chen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2046</a:t>
              </a:r>
            </a:p>
          </p:txBody>
        </p:sp>
        <p:sp>
          <p:nvSpPr>
            <p:cNvPr id="86056" name="Text Box 14"/>
            <p:cNvSpPr txBox="1">
              <a:spLocks noChangeArrowheads="1"/>
            </p:cNvSpPr>
            <p:nvPr/>
          </p:nvSpPr>
          <p:spPr bwMode="auto">
            <a:xfrm>
              <a:off x="1632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3010</a:t>
              </a:r>
            </a:p>
          </p:txBody>
        </p:sp>
      </p:grpSp>
      <p:grpSp>
        <p:nvGrpSpPr>
          <p:cNvPr id="568335" name="Group 15"/>
          <p:cNvGrpSpPr/>
          <p:nvPr/>
        </p:nvGrpSpPr>
        <p:grpSpPr bwMode="auto">
          <a:xfrm>
            <a:off x="4038600" y="1379855"/>
            <a:ext cx="1066800" cy="1509713"/>
            <a:chOff x="2544" y="1929"/>
            <a:chExt cx="672" cy="951"/>
          </a:xfrm>
        </p:grpSpPr>
        <p:grpSp>
          <p:nvGrpSpPr>
            <p:cNvPr id="86048" name="Group 16"/>
            <p:cNvGrpSpPr/>
            <p:nvPr/>
          </p:nvGrpSpPr>
          <p:grpSpPr bwMode="auto">
            <a:xfrm>
              <a:off x="2544" y="2160"/>
              <a:ext cx="672" cy="720"/>
              <a:chOff x="2016" y="2160"/>
              <a:chExt cx="672" cy="720"/>
            </a:xfrm>
          </p:grpSpPr>
          <p:sp>
            <p:nvSpPr>
              <p:cNvPr id="86051" name="Rectangle 17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52" name="Line 18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53" name="Line 19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49" name="Text Box 20"/>
            <p:cNvSpPr txBox="1">
              <a:spLocks noChangeArrowheads="1"/>
            </p:cNvSpPr>
            <p:nvPr/>
          </p:nvSpPr>
          <p:spPr bwMode="auto">
            <a:xfrm>
              <a:off x="2544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4016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Li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3205</a:t>
              </a:r>
            </a:p>
          </p:txBody>
        </p:sp>
        <p:sp>
          <p:nvSpPr>
            <p:cNvPr id="86050" name="Text Box 21"/>
            <p:cNvSpPr txBox="1">
              <a:spLocks noChangeArrowheads="1"/>
            </p:cNvSpPr>
            <p:nvPr/>
          </p:nvSpPr>
          <p:spPr bwMode="auto">
            <a:xfrm>
              <a:off x="2640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3208</a:t>
              </a:r>
            </a:p>
          </p:txBody>
        </p:sp>
      </p:grpSp>
      <p:grpSp>
        <p:nvGrpSpPr>
          <p:cNvPr id="568342" name="Group 22"/>
          <p:cNvGrpSpPr/>
          <p:nvPr/>
        </p:nvGrpSpPr>
        <p:grpSpPr bwMode="auto">
          <a:xfrm>
            <a:off x="5715000" y="1379855"/>
            <a:ext cx="1066800" cy="1509713"/>
            <a:chOff x="3744" y="1929"/>
            <a:chExt cx="672" cy="951"/>
          </a:xfrm>
        </p:grpSpPr>
        <p:grpSp>
          <p:nvGrpSpPr>
            <p:cNvPr id="86042" name="Group 23"/>
            <p:cNvGrpSpPr/>
            <p:nvPr/>
          </p:nvGrpSpPr>
          <p:grpSpPr bwMode="auto">
            <a:xfrm>
              <a:off x="3744" y="2160"/>
              <a:ext cx="672" cy="720"/>
              <a:chOff x="2016" y="2160"/>
              <a:chExt cx="672" cy="720"/>
            </a:xfrm>
          </p:grpSpPr>
          <p:sp>
            <p:nvSpPr>
              <p:cNvPr id="86045" name="Rectangle 24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46" name="Line 25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47" name="Line 26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43" name="Text Box 27"/>
            <p:cNvSpPr txBox="1">
              <a:spLocks noChangeArrowheads="1"/>
            </p:cNvSpPr>
            <p:nvPr/>
          </p:nvSpPr>
          <p:spPr bwMode="auto">
            <a:xfrm>
              <a:off x="3744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4048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Zhang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1045</a:t>
              </a:r>
            </a:p>
          </p:txBody>
        </p:sp>
        <p:sp>
          <p:nvSpPr>
            <p:cNvPr id="86044" name="Text Box 28"/>
            <p:cNvSpPr txBox="1">
              <a:spLocks noChangeArrowheads="1"/>
            </p:cNvSpPr>
            <p:nvPr/>
          </p:nvSpPr>
          <p:spPr bwMode="auto">
            <a:xfrm>
              <a:off x="3840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4016</a:t>
              </a:r>
            </a:p>
          </p:txBody>
        </p:sp>
      </p:grpSp>
      <p:grpSp>
        <p:nvGrpSpPr>
          <p:cNvPr id="568349" name="Group 29"/>
          <p:cNvGrpSpPr/>
          <p:nvPr/>
        </p:nvGrpSpPr>
        <p:grpSpPr bwMode="auto">
          <a:xfrm>
            <a:off x="7391400" y="1379855"/>
            <a:ext cx="1066800" cy="1509713"/>
            <a:chOff x="4752" y="1929"/>
            <a:chExt cx="672" cy="951"/>
          </a:xfrm>
        </p:grpSpPr>
        <p:grpSp>
          <p:nvGrpSpPr>
            <p:cNvPr id="86036" name="Group 30"/>
            <p:cNvGrpSpPr/>
            <p:nvPr/>
          </p:nvGrpSpPr>
          <p:grpSpPr bwMode="auto">
            <a:xfrm>
              <a:off x="4752" y="2160"/>
              <a:ext cx="672" cy="720"/>
              <a:chOff x="2016" y="2160"/>
              <a:chExt cx="672" cy="720"/>
            </a:xfrm>
          </p:grpSpPr>
          <p:sp>
            <p:nvSpPr>
              <p:cNvPr id="86039" name="Rectangle 31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40" name="Line 32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41" name="Line 33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37" name="Text Box 34"/>
            <p:cNvSpPr txBox="1">
              <a:spLocks noChangeArrowheads="1"/>
            </p:cNvSpPr>
            <p:nvPr/>
          </p:nvSpPr>
          <p:spPr bwMode="auto">
            <a:xfrm>
              <a:off x="4752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NULL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Wang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1650</a:t>
              </a:r>
            </a:p>
          </p:txBody>
        </p:sp>
        <p:sp>
          <p:nvSpPr>
            <p:cNvPr id="86038" name="Text Box 35"/>
            <p:cNvSpPr txBox="1">
              <a:spLocks noChangeArrowheads="1"/>
            </p:cNvSpPr>
            <p:nvPr/>
          </p:nvSpPr>
          <p:spPr bwMode="auto">
            <a:xfrm>
              <a:off x="4848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4048</a:t>
              </a:r>
            </a:p>
          </p:txBody>
        </p:sp>
      </p:grpSp>
      <p:sp>
        <p:nvSpPr>
          <p:cNvPr id="568356" name="Line 36"/>
          <p:cNvSpPr>
            <a:spLocks noChangeShapeType="1"/>
          </p:cNvSpPr>
          <p:nvPr/>
        </p:nvSpPr>
        <p:spPr bwMode="auto">
          <a:xfrm>
            <a:off x="34290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7" name="Line 37"/>
          <p:cNvSpPr>
            <a:spLocks noChangeShapeType="1"/>
          </p:cNvSpPr>
          <p:nvPr/>
        </p:nvSpPr>
        <p:spPr bwMode="auto">
          <a:xfrm>
            <a:off x="51054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8" name="Line 38"/>
          <p:cNvSpPr>
            <a:spLocks noChangeShapeType="1"/>
          </p:cNvSpPr>
          <p:nvPr/>
        </p:nvSpPr>
        <p:spPr bwMode="auto">
          <a:xfrm>
            <a:off x="67818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59" name="Group 39"/>
          <p:cNvGrpSpPr/>
          <p:nvPr/>
        </p:nvGrpSpPr>
        <p:grpSpPr bwMode="auto">
          <a:xfrm>
            <a:off x="685800" y="1335405"/>
            <a:ext cx="1066800" cy="792163"/>
            <a:chOff x="480" y="2032"/>
            <a:chExt cx="672" cy="499"/>
          </a:xfrm>
        </p:grpSpPr>
        <p:grpSp>
          <p:nvGrpSpPr>
            <p:cNvPr id="86032" name="Group 40"/>
            <p:cNvGrpSpPr/>
            <p:nvPr/>
          </p:nvGrpSpPr>
          <p:grpSpPr bwMode="auto">
            <a:xfrm>
              <a:off x="480" y="2291"/>
              <a:ext cx="672" cy="240"/>
              <a:chOff x="384" y="2160"/>
              <a:chExt cx="672" cy="240"/>
            </a:xfrm>
          </p:grpSpPr>
          <p:sp>
            <p:nvSpPr>
              <p:cNvPr id="86034" name="Rectangle 41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672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35" name="Text Box 42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solidFill>
                      <a:srgbClr val="0000FF"/>
                    </a:solidFill>
                  </a:rPr>
                  <a:t>3010</a:t>
                </a:r>
              </a:p>
            </p:txBody>
          </p:sp>
        </p:grpSp>
        <p:sp>
          <p:nvSpPr>
            <p:cNvPr id="86033" name="Text Box 43"/>
            <p:cNvSpPr txBox="1">
              <a:spLocks noChangeArrowheads="1"/>
            </p:cNvSpPr>
            <p:nvPr/>
          </p:nvSpPr>
          <p:spPr bwMode="auto">
            <a:xfrm>
              <a:off x="598" y="2032"/>
              <a:ext cx="38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chemeClr val="hlink"/>
                  </a:solidFill>
                </a:rPr>
                <a:t>head</a:t>
              </a:r>
              <a:endParaRPr lang="en-US" altLang="zh-CN" sz="1800">
                <a:solidFill>
                  <a:srgbClr val="CC0000"/>
                </a:solidFill>
              </a:endParaRPr>
            </a:p>
          </p:txBody>
        </p:sp>
      </p:grpSp>
      <p:sp>
        <p:nvSpPr>
          <p:cNvPr id="569388" name="Oval 44"/>
          <p:cNvSpPr>
            <a:spLocks noChangeArrowheads="1"/>
          </p:cNvSpPr>
          <p:nvPr/>
        </p:nvSpPr>
        <p:spPr bwMode="auto">
          <a:xfrm>
            <a:off x="3886200" y="2097405"/>
            <a:ext cx="13716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9389" name="AutoShape 45"/>
          <p:cNvSpPr/>
          <p:nvPr/>
        </p:nvSpPr>
        <p:spPr bwMode="auto">
          <a:xfrm>
            <a:off x="6400800" y="40005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3116"/>
              <a:gd name="adj5" fmla="val 352083"/>
              <a:gd name="adj6" fmla="val -8194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数据元素信息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88" grpId="0" bldLvl="0" animBg="1"/>
      <p:bldP spid="569389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200400" y="1550670"/>
            <a:ext cx="3018790" cy="21971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6195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117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: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6196" name="Text Box 7"/>
          <p:cNvSpPr txBox="1">
            <a:spLocks noChangeArrowheads="1"/>
          </p:cNvSpPr>
          <p:nvPr/>
        </p:nvSpPr>
        <p:spPr bwMode="auto">
          <a:xfrm>
            <a:off x="3260725" y="1396683"/>
            <a:ext cx="1984710" cy="108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p -&gt; </a:t>
            </a:r>
            <a:r>
              <a:rPr lang="en-US" altLang="zh-CN" sz="1600">
                <a:solidFill>
                  <a:schemeClr val="bg1"/>
                </a:solidFill>
              </a:rPr>
              <a:t>pNext</a:t>
            </a:r>
            <a:r>
              <a:rPr lang="en-US" altLang="zh-CN" sz="1600" b="1">
                <a:solidFill>
                  <a:srgbClr val="FFFFFF"/>
                </a:solidFill>
              </a:rPr>
              <a:t> = NULL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delete  s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return ( head ) ;</a:t>
            </a:r>
          </a:p>
        </p:txBody>
      </p:sp>
      <p:sp>
        <p:nvSpPr>
          <p:cNvPr id="136197" name="Line 8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6198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6227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6229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6230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6228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6199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36200" name="Text Box 15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6201" name="Group 16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6225" name="Rectangle 1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6226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202" name="Line 19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6203" name="Text Box 20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6204" name="Text Box 21"/>
          <p:cNvSpPr txBox="1">
            <a:spLocks noChangeArrowheads="1"/>
          </p:cNvSpPr>
          <p:nvPr/>
        </p:nvSpPr>
        <p:spPr bwMode="auto">
          <a:xfrm>
            <a:off x="5463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36205" name="Line 22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6206" name="Group 23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6223" name="Rectangle 24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6224" name="Line 25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207" name="Text Box 26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6208" name="Group 27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6218" name="Line 28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6219" name="Group 29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6221" name="Rectangle 3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6222" name="Line 3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6220" name="Text Box 32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6209" name="Line 33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6210" name="Group 34"/>
          <p:cNvGrpSpPr/>
          <p:nvPr/>
        </p:nvGrpSpPr>
        <p:grpSpPr bwMode="auto">
          <a:xfrm>
            <a:off x="5715000" y="4240213"/>
            <a:ext cx="1219200" cy="338138"/>
            <a:chOff x="3600" y="3349"/>
            <a:chExt cx="768" cy="213"/>
          </a:xfrm>
        </p:grpSpPr>
        <p:sp>
          <p:nvSpPr>
            <p:cNvPr id="136214" name="Line 35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6215" name="Group 36"/>
            <p:cNvGrpSpPr/>
            <p:nvPr/>
          </p:nvGrpSpPr>
          <p:grpSpPr bwMode="auto">
            <a:xfrm>
              <a:off x="3888" y="3349"/>
              <a:ext cx="480" cy="213"/>
              <a:chOff x="1632" y="2917"/>
              <a:chExt cx="480" cy="213"/>
            </a:xfrm>
          </p:grpSpPr>
          <p:sp>
            <p:nvSpPr>
              <p:cNvPr id="136216" name="Rectangle 37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6217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8535" name="Text Box 39"/>
          <p:cNvSpPr txBox="1">
            <a:spLocks noChangeArrowheads="1"/>
          </p:cNvSpPr>
          <p:nvPr/>
        </p:nvSpPr>
        <p:spPr bwMode="auto">
          <a:xfrm>
            <a:off x="6265863" y="4255929"/>
            <a:ext cx="29210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8536" name="Text Box 40"/>
          <p:cNvSpPr txBox="1">
            <a:spLocks noChangeArrowheads="1"/>
          </p:cNvSpPr>
          <p:nvPr/>
        </p:nvSpPr>
        <p:spPr bwMode="auto">
          <a:xfrm>
            <a:off x="5638324" y="3586798"/>
            <a:ext cx="29781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36" grpId="0" bldLvl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3191510" y="1845310"/>
            <a:ext cx="3074670" cy="25654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7219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117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: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7220" name="Text Box 7"/>
          <p:cNvSpPr txBox="1">
            <a:spLocks noChangeArrowheads="1"/>
          </p:cNvSpPr>
          <p:nvPr/>
        </p:nvSpPr>
        <p:spPr bwMode="auto">
          <a:xfrm>
            <a:off x="3260725" y="1396683"/>
            <a:ext cx="1940339" cy="108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p -&gt; pNext = NULL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delete  s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return ( head ) ;</a:t>
            </a:r>
          </a:p>
        </p:txBody>
      </p:sp>
      <p:sp>
        <p:nvSpPr>
          <p:cNvPr id="137221" name="Line 8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7222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7252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7254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7255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7253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7223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37224" name="Text Box 15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7225" name="Group 16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7250" name="Rectangle 1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7251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7226" name="Line 19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7227" name="Text Box 20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7228" name="Text Box 21"/>
          <p:cNvSpPr txBox="1">
            <a:spLocks noChangeArrowheads="1"/>
          </p:cNvSpPr>
          <p:nvPr/>
        </p:nvSpPr>
        <p:spPr bwMode="auto">
          <a:xfrm>
            <a:off x="5463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37229" name="Line 22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7230" name="Group 23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7248" name="Rectangle 24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7249" name="Line 25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7231" name="Text Box 26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7232" name="Group 27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7243" name="Line 28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7244" name="Group 29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7246" name="Rectangle 3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7247" name="Line 3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7245" name="Text Box 32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7233" name="Line 33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7234" name="Group 34"/>
          <p:cNvGrpSpPr/>
          <p:nvPr/>
        </p:nvGrpSpPr>
        <p:grpSpPr bwMode="auto">
          <a:xfrm>
            <a:off x="5715000" y="4240213"/>
            <a:ext cx="1219200" cy="338138"/>
            <a:chOff x="3600" y="3349"/>
            <a:chExt cx="768" cy="213"/>
          </a:xfrm>
        </p:grpSpPr>
        <p:sp>
          <p:nvSpPr>
            <p:cNvPr id="137239" name="Line 35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7240" name="Group 36"/>
            <p:cNvGrpSpPr/>
            <p:nvPr/>
          </p:nvGrpSpPr>
          <p:grpSpPr bwMode="auto">
            <a:xfrm>
              <a:off x="3888" y="3349"/>
              <a:ext cx="480" cy="213"/>
              <a:chOff x="1632" y="2917"/>
              <a:chExt cx="480" cy="213"/>
            </a:xfrm>
          </p:grpSpPr>
          <p:sp>
            <p:nvSpPr>
              <p:cNvPr id="137241" name="Rectangle 37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7242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9559" name="Text Box 39"/>
          <p:cNvSpPr txBox="1">
            <a:spLocks noChangeArrowheads="1"/>
          </p:cNvSpPr>
          <p:nvPr/>
        </p:nvSpPr>
        <p:spPr bwMode="auto">
          <a:xfrm>
            <a:off x="6265863" y="4255929"/>
            <a:ext cx="29210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9560" name="Text Box 40"/>
          <p:cNvSpPr txBox="1">
            <a:spLocks noChangeArrowheads="1"/>
          </p:cNvSpPr>
          <p:nvPr/>
        </p:nvSpPr>
        <p:spPr bwMode="auto">
          <a:xfrm>
            <a:off x="5638324" y="3586798"/>
            <a:ext cx="29781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 useBgFill="1">
        <p:nvSpPr>
          <p:cNvPr id="619561" name="Rectangle 41"/>
          <p:cNvSpPr>
            <a:spLocks noChangeArrowheads="1"/>
          </p:cNvSpPr>
          <p:nvPr/>
        </p:nvSpPr>
        <p:spPr bwMode="auto">
          <a:xfrm>
            <a:off x="5029200" y="4029075"/>
            <a:ext cx="25908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61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3200400" y="2186940"/>
            <a:ext cx="3077210" cy="33337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8243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117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: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8244" name="Text Box 7"/>
          <p:cNvSpPr txBox="1">
            <a:spLocks noChangeArrowheads="1"/>
          </p:cNvSpPr>
          <p:nvPr/>
        </p:nvSpPr>
        <p:spPr bwMode="auto">
          <a:xfrm>
            <a:off x="3260725" y="1396683"/>
            <a:ext cx="1940339" cy="108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p -&gt; pNext = NULL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delete  s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return ( head ) ;</a:t>
            </a:r>
          </a:p>
        </p:txBody>
      </p:sp>
      <p:sp>
        <p:nvSpPr>
          <p:cNvPr id="138245" name="Line 8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8246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8268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8270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8271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8269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8247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38248" name="Text Box 15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8249" name="Group 16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8266" name="Rectangle 1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8267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8250" name="Line 19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8251" name="Text Box 20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8252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8253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8264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8265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8254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8255" name="Group 26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8259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8260" name="Group 28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8262" name="Rectangle 29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8263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8261" name="Text Box 31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8256" name="Line 32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0577" name="Text Box 33"/>
          <p:cNvSpPr txBox="1">
            <a:spLocks noChangeArrowheads="1"/>
          </p:cNvSpPr>
          <p:nvPr/>
        </p:nvSpPr>
        <p:spPr bwMode="auto">
          <a:xfrm>
            <a:off x="5638324" y="3586798"/>
            <a:ext cx="29781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3200400" y="2203450"/>
            <a:ext cx="3026410" cy="3175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9267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117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: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9268" name="Text Box 7"/>
          <p:cNvSpPr txBox="1">
            <a:spLocks noChangeArrowheads="1"/>
          </p:cNvSpPr>
          <p:nvPr/>
        </p:nvSpPr>
        <p:spPr bwMode="auto">
          <a:xfrm>
            <a:off x="3260725" y="1396683"/>
            <a:ext cx="1940339" cy="108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p -&gt; pNext = NULL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delete  s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return ( head ) ;</a:t>
            </a:r>
          </a:p>
        </p:txBody>
      </p:sp>
      <p:sp>
        <p:nvSpPr>
          <p:cNvPr id="139269" name="Line 8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9270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9292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9294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9295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9293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621582" name="Text Box 14"/>
          <p:cNvSpPr txBox="1">
            <a:spLocks noChangeArrowheads="1"/>
          </p:cNvSpPr>
          <p:nvPr/>
        </p:nvSpPr>
        <p:spPr bwMode="auto">
          <a:xfrm>
            <a:off x="761048" y="3524885"/>
            <a:ext cx="65278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</a:t>
            </a:r>
          </a:p>
        </p:txBody>
      </p:sp>
      <p:sp>
        <p:nvSpPr>
          <p:cNvPr id="139272" name="Text Box 15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9273" name="Group 16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9290" name="Rectangle 1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9291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9274" name="Line 19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9275" name="Text Box 20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9276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9277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9288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9289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9278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9279" name="Group 26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9283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9284" name="Group 28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9286" name="Rectangle 29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9287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9285" name="Text Box 31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9280" name="Line 32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1601" name="Text Box 33"/>
          <p:cNvSpPr txBox="1">
            <a:spLocks noChangeArrowheads="1"/>
          </p:cNvSpPr>
          <p:nvPr/>
        </p:nvSpPr>
        <p:spPr bwMode="auto">
          <a:xfrm>
            <a:off x="5638324" y="3586798"/>
            <a:ext cx="29781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在表头插入结点 </a:t>
            </a:r>
          </a:p>
        </p:txBody>
      </p:sp>
      <p:sp>
        <p:nvSpPr>
          <p:cNvPr id="622599" name="Text Box 7"/>
          <p:cNvSpPr txBox="1">
            <a:spLocks noChangeArrowheads="1"/>
          </p:cNvSpPr>
          <p:nvPr/>
        </p:nvSpPr>
        <p:spPr bwMode="auto">
          <a:xfrm>
            <a:off x="3352800" y="1751609"/>
            <a:ext cx="3076781" cy="8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s -&gt; pNext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 = s ;</a:t>
            </a:r>
          </a:p>
        </p:txBody>
      </p:sp>
      <p:grpSp>
        <p:nvGrpSpPr>
          <p:cNvPr id="622600" name="Group 8"/>
          <p:cNvGrpSpPr/>
          <p:nvPr/>
        </p:nvGrpSpPr>
        <p:grpSpPr bwMode="auto">
          <a:xfrm>
            <a:off x="2662238" y="3626803"/>
            <a:ext cx="5194300" cy="458787"/>
            <a:chOff x="1245" y="2400"/>
            <a:chExt cx="3272" cy="289"/>
          </a:xfrm>
        </p:grpSpPr>
        <p:sp>
          <p:nvSpPr>
            <p:cNvPr id="140304" name="Line 9"/>
            <p:cNvSpPr>
              <a:spLocks noChangeShapeType="1"/>
            </p:cNvSpPr>
            <p:nvPr/>
          </p:nvSpPr>
          <p:spPr bwMode="auto">
            <a:xfrm>
              <a:off x="1632" y="254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0305" name="Group 10"/>
            <p:cNvGrpSpPr/>
            <p:nvPr/>
          </p:nvGrpSpPr>
          <p:grpSpPr bwMode="auto">
            <a:xfrm>
              <a:off x="1872" y="2429"/>
              <a:ext cx="480" cy="250"/>
              <a:chOff x="960" y="3129"/>
              <a:chExt cx="480" cy="250"/>
            </a:xfrm>
          </p:grpSpPr>
          <p:grpSp>
            <p:nvGrpSpPr>
              <p:cNvPr id="140325" name="Group 11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032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0328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0326" name="Text Box 14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0306" name="Text Box 15"/>
            <p:cNvSpPr txBox="1">
              <a:spLocks noChangeArrowheads="1"/>
            </p:cNvSpPr>
            <p:nvPr/>
          </p:nvSpPr>
          <p:spPr bwMode="auto">
            <a:xfrm>
              <a:off x="1245" y="2400"/>
              <a:ext cx="4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</a:t>
              </a:r>
            </a:p>
          </p:txBody>
        </p:sp>
        <p:grpSp>
          <p:nvGrpSpPr>
            <p:cNvPr id="140307" name="Group 16"/>
            <p:cNvGrpSpPr/>
            <p:nvPr/>
          </p:nvGrpSpPr>
          <p:grpSpPr bwMode="auto">
            <a:xfrm>
              <a:off x="2592" y="2448"/>
              <a:ext cx="480" cy="192"/>
              <a:chOff x="1632" y="2928"/>
              <a:chExt cx="480" cy="192"/>
            </a:xfrm>
          </p:grpSpPr>
          <p:sp>
            <p:nvSpPr>
              <p:cNvPr id="140323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0324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308" name="Line 19"/>
            <p:cNvSpPr>
              <a:spLocks noChangeShapeType="1"/>
            </p:cNvSpPr>
            <p:nvPr/>
          </p:nvSpPr>
          <p:spPr bwMode="auto">
            <a:xfrm>
              <a:off x="2304" y="254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09" name="Text Box 20"/>
            <p:cNvSpPr txBox="1">
              <a:spLocks noChangeArrowheads="1"/>
            </p:cNvSpPr>
            <p:nvPr/>
          </p:nvSpPr>
          <p:spPr bwMode="auto">
            <a:xfrm>
              <a:off x="2632" y="24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140310" name="Line 21"/>
            <p:cNvSpPr>
              <a:spLocks noChangeShapeType="1"/>
            </p:cNvSpPr>
            <p:nvPr/>
          </p:nvSpPr>
          <p:spPr bwMode="auto">
            <a:xfrm>
              <a:off x="3024" y="254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0311" name="Group 22"/>
            <p:cNvGrpSpPr/>
            <p:nvPr/>
          </p:nvGrpSpPr>
          <p:grpSpPr bwMode="auto">
            <a:xfrm>
              <a:off x="3312" y="2448"/>
              <a:ext cx="480" cy="192"/>
              <a:chOff x="1632" y="2928"/>
              <a:chExt cx="480" cy="192"/>
            </a:xfrm>
          </p:grpSpPr>
          <p:sp>
            <p:nvSpPr>
              <p:cNvPr id="140321" name="Rectangle 23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0322" name="Line 24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312" name="Text Box 25"/>
            <p:cNvSpPr txBox="1">
              <a:spLocks noChangeArrowheads="1"/>
            </p:cNvSpPr>
            <p:nvPr/>
          </p:nvSpPr>
          <p:spPr bwMode="auto">
            <a:xfrm>
              <a:off x="3366" y="24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0313" name="Group 26"/>
            <p:cNvGrpSpPr/>
            <p:nvPr/>
          </p:nvGrpSpPr>
          <p:grpSpPr bwMode="auto">
            <a:xfrm>
              <a:off x="3744" y="2429"/>
              <a:ext cx="773" cy="260"/>
              <a:chOff x="3744" y="2429"/>
              <a:chExt cx="773" cy="260"/>
            </a:xfrm>
          </p:grpSpPr>
          <p:grpSp>
            <p:nvGrpSpPr>
              <p:cNvPr id="140314" name="Group 27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0316" name="Line 28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0317" name="Group 29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031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0320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031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2625" name="Text Box 33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</p:grpSp>
      <p:grpSp>
        <p:nvGrpSpPr>
          <p:cNvPr id="622626" name="Group 34"/>
          <p:cNvGrpSpPr/>
          <p:nvPr/>
        </p:nvGrpSpPr>
        <p:grpSpPr bwMode="auto">
          <a:xfrm>
            <a:off x="1716088" y="4252278"/>
            <a:ext cx="1560512" cy="457200"/>
            <a:chOff x="1081" y="2995"/>
            <a:chExt cx="983" cy="288"/>
          </a:xfrm>
        </p:grpSpPr>
        <p:grpSp>
          <p:nvGrpSpPr>
            <p:cNvPr id="140296" name="Group 35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0298" name="Group 36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0302" name="Rectangle 3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0303" name="Line 3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0299" name="Line 39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0300" name="Text Box 40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0301" name="Text Box 41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622634" name="Text Box 42"/>
            <p:cNvSpPr txBox="1">
              <a:spLocks noChangeArrowheads="1"/>
            </p:cNvSpPr>
            <p:nvPr/>
          </p:nvSpPr>
          <p:spPr bwMode="auto">
            <a:xfrm>
              <a:off x="1815" y="3024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 bldLvl="0" animBg="1" autoUpdateAnimBg="0"/>
      <p:bldP spid="622599" grpId="0" bldLvl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3276599" y="1859915"/>
            <a:ext cx="2980601" cy="381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在表头插入结点 </a:t>
            </a:r>
          </a:p>
        </p:txBody>
      </p:sp>
      <p:sp>
        <p:nvSpPr>
          <p:cNvPr id="141317" name="Text Box 8"/>
          <p:cNvSpPr txBox="1">
            <a:spLocks noChangeArrowheads="1"/>
          </p:cNvSpPr>
          <p:nvPr/>
        </p:nvSpPr>
        <p:spPr bwMode="auto">
          <a:xfrm>
            <a:off x="3352800" y="1751609"/>
            <a:ext cx="3137695" cy="8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s </a:t>
            </a:r>
            <a:r>
              <a:rPr lang="en-US" altLang="zh-CN" sz="2000" b="1">
                <a:solidFill>
                  <a:schemeClr val="bg1"/>
                </a:solidFill>
              </a:rPr>
              <a:t>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rgbClr val="FFFFFF"/>
                </a:solidFill>
              </a:rPr>
              <a:t>= </a:t>
            </a:r>
            <a:r>
              <a:rPr lang="en-US" altLang="zh-CN" sz="2000" b="1">
                <a:solidFill>
                  <a:schemeClr val="bg1"/>
                </a:solidFill>
              </a:rPr>
              <a:t>head</a:t>
            </a:r>
            <a:r>
              <a:rPr lang="en-US" altLang="zh-CN" sz="2000">
                <a:solidFill>
                  <a:schemeClr val="bg1"/>
                </a:solidFill>
              </a:rPr>
              <a:t>-&gt;pNext  </a:t>
            </a:r>
            <a:r>
              <a:rPr lang="en-US" altLang="zh-CN" sz="2000" b="1">
                <a:solidFill>
                  <a:srgbClr val="FFFFFF"/>
                </a:solidFill>
              </a:rPr>
              <a:t>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 = s ;</a:t>
            </a:r>
          </a:p>
        </p:txBody>
      </p:sp>
      <p:grpSp>
        <p:nvGrpSpPr>
          <p:cNvPr id="141318" name="Group 9"/>
          <p:cNvGrpSpPr/>
          <p:nvPr/>
        </p:nvGrpSpPr>
        <p:grpSpPr bwMode="auto">
          <a:xfrm>
            <a:off x="2662238" y="3626803"/>
            <a:ext cx="5194300" cy="458787"/>
            <a:chOff x="1245" y="2400"/>
            <a:chExt cx="3272" cy="289"/>
          </a:xfrm>
        </p:grpSpPr>
        <p:sp>
          <p:nvSpPr>
            <p:cNvPr id="141333" name="Line 10"/>
            <p:cNvSpPr>
              <a:spLocks noChangeShapeType="1"/>
            </p:cNvSpPr>
            <p:nvPr/>
          </p:nvSpPr>
          <p:spPr bwMode="auto">
            <a:xfrm>
              <a:off x="1632" y="254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1334" name="Group 11"/>
            <p:cNvGrpSpPr/>
            <p:nvPr/>
          </p:nvGrpSpPr>
          <p:grpSpPr bwMode="auto">
            <a:xfrm>
              <a:off x="1872" y="2429"/>
              <a:ext cx="480" cy="250"/>
              <a:chOff x="960" y="3129"/>
              <a:chExt cx="480" cy="250"/>
            </a:xfrm>
          </p:grpSpPr>
          <p:grpSp>
            <p:nvGrpSpPr>
              <p:cNvPr id="141354" name="Group 12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1356" name="Rectangle 1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1357" name="Line 1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1355" name="Text Box 15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1335" name="Text Box 16"/>
            <p:cNvSpPr txBox="1">
              <a:spLocks noChangeArrowheads="1"/>
            </p:cNvSpPr>
            <p:nvPr/>
          </p:nvSpPr>
          <p:spPr bwMode="auto">
            <a:xfrm>
              <a:off x="1245" y="2400"/>
              <a:ext cx="4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</a:t>
              </a:r>
            </a:p>
          </p:txBody>
        </p:sp>
        <p:grpSp>
          <p:nvGrpSpPr>
            <p:cNvPr id="141336" name="Group 17"/>
            <p:cNvGrpSpPr/>
            <p:nvPr/>
          </p:nvGrpSpPr>
          <p:grpSpPr bwMode="auto">
            <a:xfrm>
              <a:off x="2592" y="2448"/>
              <a:ext cx="480" cy="192"/>
              <a:chOff x="1632" y="2928"/>
              <a:chExt cx="480" cy="192"/>
            </a:xfrm>
          </p:grpSpPr>
          <p:sp>
            <p:nvSpPr>
              <p:cNvPr id="141352" name="Rectangle 1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1353" name="Line 1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1337" name="Line 20"/>
            <p:cNvSpPr>
              <a:spLocks noChangeShapeType="1"/>
            </p:cNvSpPr>
            <p:nvPr/>
          </p:nvSpPr>
          <p:spPr bwMode="auto">
            <a:xfrm>
              <a:off x="2304" y="254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38" name="Text Box 21"/>
            <p:cNvSpPr txBox="1">
              <a:spLocks noChangeArrowheads="1"/>
            </p:cNvSpPr>
            <p:nvPr/>
          </p:nvSpPr>
          <p:spPr bwMode="auto">
            <a:xfrm>
              <a:off x="2632" y="24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141339" name="Line 22"/>
            <p:cNvSpPr>
              <a:spLocks noChangeShapeType="1"/>
            </p:cNvSpPr>
            <p:nvPr/>
          </p:nvSpPr>
          <p:spPr bwMode="auto">
            <a:xfrm>
              <a:off x="3024" y="254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1340" name="Group 23"/>
            <p:cNvGrpSpPr/>
            <p:nvPr/>
          </p:nvGrpSpPr>
          <p:grpSpPr bwMode="auto">
            <a:xfrm>
              <a:off x="3312" y="2448"/>
              <a:ext cx="480" cy="192"/>
              <a:chOff x="1632" y="2928"/>
              <a:chExt cx="480" cy="192"/>
            </a:xfrm>
          </p:grpSpPr>
          <p:sp>
            <p:nvSpPr>
              <p:cNvPr id="141350" name="Rectangle 24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1351" name="Line 25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1341" name="Text Box 26"/>
            <p:cNvSpPr txBox="1">
              <a:spLocks noChangeArrowheads="1"/>
            </p:cNvSpPr>
            <p:nvPr/>
          </p:nvSpPr>
          <p:spPr bwMode="auto">
            <a:xfrm>
              <a:off x="3366" y="24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1342" name="Group 27"/>
            <p:cNvGrpSpPr/>
            <p:nvPr/>
          </p:nvGrpSpPr>
          <p:grpSpPr bwMode="auto">
            <a:xfrm>
              <a:off x="3744" y="2429"/>
              <a:ext cx="773" cy="260"/>
              <a:chOff x="3744" y="2429"/>
              <a:chExt cx="773" cy="260"/>
            </a:xfrm>
          </p:grpSpPr>
          <p:grpSp>
            <p:nvGrpSpPr>
              <p:cNvPr id="141343" name="Group 28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1345" name="Line 29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1346" name="Group 30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1348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134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134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3650" name="Text Box 34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</p:grpSp>
      <p:grpSp>
        <p:nvGrpSpPr>
          <p:cNvPr id="141319" name="Group 35"/>
          <p:cNvGrpSpPr/>
          <p:nvPr/>
        </p:nvGrpSpPr>
        <p:grpSpPr bwMode="auto">
          <a:xfrm>
            <a:off x="1716088" y="4252278"/>
            <a:ext cx="1560512" cy="457200"/>
            <a:chOff x="1081" y="2995"/>
            <a:chExt cx="983" cy="288"/>
          </a:xfrm>
        </p:grpSpPr>
        <p:grpSp>
          <p:nvGrpSpPr>
            <p:cNvPr id="141325" name="Group 36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1327" name="Group 37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1331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1332" name="Line 3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1328" name="Line 40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329" name="Text Box 41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1330" name="Text Box 42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623659" name="Text Box 43"/>
            <p:cNvSpPr txBox="1">
              <a:spLocks noChangeArrowheads="1"/>
            </p:cNvSpPr>
            <p:nvPr/>
          </p:nvSpPr>
          <p:spPr bwMode="auto">
            <a:xfrm>
              <a:off x="1841" y="3024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623660" name="Group 44"/>
          <p:cNvGrpSpPr/>
          <p:nvPr/>
        </p:nvGrpSpPr>
        <p:grpSpPr bwMode="auto">
          <a:xfrm>
            <a:off x="3198813" y="3917315"/>
            <a:ext cx="458787" cy="533400"/>
            <a:chOff x="2015" y="2784"/>
            <a:chExt cx="289" cy="336"/>
          </a:xfrm>
        </p:grpSpPr>
        <p:sp>
          <p:nvSpPr>
            <p:cNvPr id="141322" name="Line 45"/>
            <p:cNvSpPr>
              <a:spLocks noChangeShapeType="1"/>
            </p:cNvSpPr>
            <p:nvPr/>
          </p:nvSpPr>
          <p:spPr bwMode="auto">
            <a:xfrm>
              <a:off x="2015" y="3119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23" name="Line 46"/>
            <p:cNvSpPr>
              <a:spLocks noChangeShapeType="1"/>
            </p:cNvSpPr>
            <p:nvPr/>
          </p:nvSpPr>
          <p:spPr bwMode="auto">
            <a:xfrm>
              <a:off x="2160" y="2784"/>
              <a:ext cx="0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24" name="Line 47"/>
            <p:cNvSpPr>
              <a:spLocks noChangeShapeType="1"/>
            </p:cNvSpPr>
            <p:nvPr/>
          </p:nvSpPr>
          <p:spPr bwMode="auto">
            <a:xfrm>
              <a:off x="2160" y="2784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3276600" y="2240915"/>
            <a:ext cx="2438400" cy="381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在表头插入结点 </a:t>
            </a:r>
          </a:p>
        </p:txBody>
      </p:sp>
      <p:sp>
        <p:nvSpPr>
          <p:cNvPr id="142341" name="Text Box 8"/>
          <p:cNvSpPr txBox="1">
            <a:spLocks noChangeArrowheads="1"/>
          </p:cNvSpPr>
          <p:nvPr/>
        </p:nvSpPr>
        <p:spPr bwMode="auto">
          <a:xfrm>
            <a:off x="3352800" y="1751609"/>
            <a:ext cx="3076781" cy="8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s -&gt; pNext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head</a:t>
            </a:r>
            <a:r>
              <a:rPr lang="en-US" altLang="zh-CN" sz="2000">
                <a:solidFill>
                  <a:schemeClr val="bg1"/>
                </a:solidFill>
              </a:rPr>
              <a:t>-&gt;pNext </a:t>
            </a:r>
            <a:r>
              <a:rPr lang="en-US" altLang="zh-CN" sz="2000" b="1">
                <a:solidFill>
                  <a:schemeClr val="bg1"/>
                </a:solidFill>
              </a:rPr>
              <a:t>  </a:t>
            </a:r>
            <a:r>
              <a:rPr lang="en-US" altLang="zh-CN" sz="2000" b="1">
                <a:solidFill>
                  <a:srgbClr val="FFFFFF"/>
                </a:solidFill>
              </a:rPr>
              <a:t>= s ;</a:t>
            </a:r>
          </a:p>
        </p:txBody>
      </p:sp>
      <p:grpSp>
        <p:nvGrpSpPr>
          <p:cNvPr id="142342" name="Group 9"/>
          <p:cNvGrpSpPr/>
          <p:nvPr/>
        </p:nvGrpSpPr>
        <p:grpSpPr bwMode="auto">
          <a:xfrm>
            <a:off x="2662238" y="3626803"/>
            <a:ext cx="5194300" cy="458787"/>
            <a:chOff x="1677" y="2601"/>
            <a:chExt cx="3272" cy="289"/>
          </a:xfrm>
        </p:grpSpPr>
        <p:grpSp>
          <p:nvGrpSpPr>
            <p:cNvPr id="142357" name="Group 10"/>
            <p:cNvGrpSpPr/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142377" name="Group 11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2379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2380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2378" name="Text Box 14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2358" name="Text Box 15"/>
            <p:cNvSpPr txBox="1">
              <a:spLocks noChangeArrowheads="1"/>
            </p:cNvSpPr>
            <p:nvPr/>
          </p:nvSpPr>
          <p:spPr bwMode="auto">
            <a:xfrm>
              <a:off x="1677" y="2601"/>
              <a:ext cx="4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</a:t>
              </a:r>
            </a:p>
          </p:txBody>
        </p:sp>
        <p:grpSp>
          <p:nvGrpSpPr>
            <p:cNvPr id="142359" name="Group 16"/>
            <p:cNvGrpSpPr/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142375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2376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2360" name="Line 19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2361" name="Text Box 20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142362" name="Line 21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2363" name="Group 22"/>
            <p:cNvGrpSpPr/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142373" name="Rectangle 23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2374" name="Line 24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2364" name="Text Box 25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2365" name="Group 26"/>
            <p:cNvGrpSpPr/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42366" name="Group 27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2368" name="Line 28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2369" name="Group 29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2371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237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237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4673" name="Text Box 33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</p:grpSp>
      <p:grpSp>
        <p:nvGrpSpPr>
          <p:cNvPr id="142343" name="Group 34"/>
          <p:cNvGrpSpPr/>
          <p:nvPr/>
        </p:nvGrpSpPr>
        <p:grpSpPr bwMode="auto">
          <a:xfrm>
            <a:off x="1716088" y="4252278"/>
            <a:ext cx="1560512" cy="457200"/>
            <a:chOff x="1081" y="2995"/>
            <a:chExt cx="983" cy="288"/>
          </a:xfrm>
        </p:grpSpPr>
        <p:grpSp>
          <p:nvGrpSpPr>
            <p:cNvPr id="142349" name="Group 35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2351" name="Group 36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2355" name="Rectangle 3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2356" name="Line 3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2352" name="Line 39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2353" name="Text Box 40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2354" name="Text Box 41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624682" name="Text Box 42"/>
            <p:cNvSpPr txBox="1">
              <a:spLocks noChangeArrowheads="1"/>
            </p:cNvSpPr>
            <p:nvPr/>
          </p:nvSpPr>
          <p:spPr bwMode="auto">
            <a:xfrm>
              <a:off x="1841" y="3024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142344" name="Group 43"/>
          <p:cNvGrpSpPr/>
          <p:nvPr/>
        </p:nvGrpSpPr>
        <p:grpSpPr bwMode="auto">
          <a:xfrm>
            <a:off x="3198813" y="3917315"/>
            <a:ext cx="458787" cy="533400"/>
            <a:chOff x="2015" y="2784"/>
            <a:chExt cx="289" cy="336"/>
          </a:xfrm>
        </p:grpSpPr>
        <p:sp>
          <p:nvSpPr>
            <p:cNvPr id="142346" name="Line 44"/>
            <p:cNvSpPr>
              <a:spLocks noChangeShapeType="1"/>
            </p:cNvSpPr>
            <p:nvPr/>
          </p:nvSpPr>
          <p:spPr bwMode="auto">
            <a:xfrm>
              <a:off x="2015" y="3119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2347" name="Line 45"/>
            <p:cNvSpPr>
              <a:spLocks noChangeShapeType="1"/>
            </p:cNvSpPr>
            <p:nvPr/>
          </p:nvSpPr>
          <p:spPr bwMode="auto">
            <a:xfrm>
              <a:off x="2160" y="2784"/>
              <a:ext cx="0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2348" name="Line 46"/>
            <p:cNvSpPr>
              <a:spLocks noChangeShapeType="1"/>
            </p:cNvSpPr>
            <p:nvPr/>
          </p:nvSpPr>
          <p:spPr bwMode="auto">
            <a:xfrm>
              <a:off x="2160" y="2784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3276600" y="2240915"/>
            <a:ext cx="2438400" cy="381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在表头插入结点 </a:t>
            </a:r>
          </a:p>
        </p:txBody>
      </p:sp>
      <p:sp>
        <p:nvSpPr>
          <p:cNvPr id="143365" name="Text Box 8"/>
          <p:cNvSpPr txBox="1">
            <a:spLocks noChangeArrowheads="1"/>
          </p:cNvSpPr>
          <p:nvPr/>
        </p:nvSpPr>
        <p:spPr bwMode="auto">
          <a:xfrm>
            <a:off x="3352800" y="1751609"/>
            <a:ext cx="3076781" cy="8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s -&gt; pNext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head</a:t>
            </a:r>
            <a:r>
              <a:rPr lang="en-US" altLang="zh-CN" sz="2000">
                <a:solidFill>
                  <a:schemeClr val="bg1"/>
                </a:solidFill>
              </a:rPr>
              <a:t>-&gt;pNext </a:t>
            </a:r>
            <a:r>
              <a:rPr lang="en-US" altLang="zh-CN" sz="2000" b="1">
                <a:solidFill>
                  <a:schemeClr val="bg1"/>
                </a:solidFill>
              </a:rPr>
              <a:t>  </a:t>
            </a:r>
            <a:r>
              <a:rPr lang="en-US" altLang="zh-CN" sz="2000" b="1">
                <a:solidFill>
                  <a:srgbClr val="FFFFFF"/>
                </a:solidFill>
              </a:rPr>
              <a:t>= s ;</a:t>
            </a:r>
          </a:p>
        </p:txBody>
      </p:sp>
      <p:grpSp>
        <p:nvGrpSpPr>
          <p:cNvPr id="143366" name="Group 9"/>
          <p:cNvGrpSpPr/>
          <p:nvPr/>
        </p:nvGrpSpPr>
        <p:grpSpPr bwMode="auto">
          <a:xfrm>
            <a:off x="2662238" y="3626803"/>
            <a:ext cx="5194300" cy="458787"/>
            <a:chOff x="1677" y="2601"/>
            <a:chExt cx="3272" cy="289"/>
          </a:xfrm>
        </p:grpSpPr>
        <p:grpSp>
          <p:nvGrpSpPr>
            <p:cNvPr id="143382" name="Group 10"/>
            <p:cNvGrpSpPr/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143402" name="Group 11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340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405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3403" name="Text Box 14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3383" name="Text Box 15"/>
            <p:cNvSpPr txBox="1">
              <a:spLocks noChangeArrowheads="1"/>
            </p:cNvSpPr>
            <p:nvPr/>
          </p:nvSpPr>
          <p:spPr bwMode="auto">
            <a:xfrm>
              <a:off x="1677" y="2601"/>
              <a:ext cx="4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</a:t>
              </a:r>
            </a:p>
          </p:txBody>
        </p:sp>
        <p:grpSp>
          <p:nvGrpSpPr>
            <p:cNvPr id="143384" name="Group 16"/>
            <p:cNvGrpSpPr/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143400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401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385" name="Line 19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6" name="Text Box 20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143387" name="Line 21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388" name="Group 22"/>
            <p:cNvGrpSpPr/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143398" name="Rectangle 23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399" name="Line 24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389" name="Text Box 25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3390" name="Group 26"/>
            <p:cNvGrpSpPr/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43391" name="Group 27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3393" name="Line 28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3394" name="Group 29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3396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39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339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5697" name="Text Box 33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</p:grpSp>
      <p:grpSp>
        <p:nvGrpSpPr>
          <p:cNvPr id="143367" name="Group 34"/>
          <p:cNvGrpSpPr/>
          <p:nvPr/>
        </p:nvGrpSpPr>
        <p:grpSpPr bwMode="auto">
          <a:xfrm>
            <a:off x="1716088" y="4252278"/>
            <a:ext cx="1560512" cy="457200"/>
            <a:chOff x="1081" y="2995"/>
            <a:chExt cx="983" cy="288"/>
          </a:xfrm>
        </p:grpSpPr>
        <p:grpSp>
          <p:nvGrpSpPr>
            <p:cNvPr id="143374" name="Group 35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3376" name="Group 36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3380" name="Rectangle 3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381" name="Line 3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3377" name="Line 39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378" name="Text Box 40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3379" name="Text Box 41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625706" name="Text Box 42"/>
            <p:cNvSpPr txBox="1">
              <a:spLocks noChangeArrowheads="1"/>
            </p:cNvSpPr>
            <p:nvPr/>
          </p:nvSpPr>
          <p:spPr bwMode="auto">
            <a:xfrm>
              <a:off x="1841" y="3024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143368" name="Group 43"/>
          <p:cNvGrpSpPr/>
          <p:nvPr/>
        </p:nvGrpSpPr>
        <p:grpSpPr bwMode="auto">
          <a:xfrm>
            <a:off x="3198813" y="3917315"/>
            <a:ext cx="458787" cy="533400"/>
            <a:chOff x="2015" y="2784"/>
            <a:chExt cx="289" cy="336"/>
          </a:xfrm>
        </p:grpSpPr>
        <p:sp>
          <p:nvSpPr>
            <p:cNvPr id="143371" name="Line 44"/>
            <p:cNvSpPr>
              <a:spLocks noChangeShapeType="1"/>
            </p:cNvSpPr>
            <p:nvPr/>
          </p:nvSpPr>
          <p:spPr bwMode="auto">
            <a:xfrm>
              <a:off x="2015" y="3119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72" name="Line 45"/>
            <p:cNvSpPr>
              <a:spLocks noChangeShapeType="1"/>
            </p:cNvSpPr>
            <p:nvPr/>
          </p:nvSpPr>
          <p:spPr bwMode="auto">
            <a:xfrm>
              <a:off x="2160" y="2784"/>
              <a:ext cx="0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73" name="Line 46"/>
            <p:cNvSpPr>
              <a:spLocks noChangeShapeType="1"/>
            </p:cNvSpPr>
            <p:nvPr/>
          </p:nvSpPr>
          <p:spPr bwMode="auto">
            <a:xfrm>
              <a:off x="2160" y="2784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5711" name="Line 47"/>
          <p:cNvSpPr>
            <a:spLocks noChangeShapeType="1"/>
          </p:cNvSpPr>
          <p:nvPr/>
        </p:nvSpPr>
        <p:spPr bwMode="auto">
          <a:xfrm>
            <a:off x="2895600" y="3991928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711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在表头插入结点 </a:t>
            </a:r>
          </a:p>
        </p:txBody>
      </p:sp>
      <p:sp>
        <p:nvSpPr>
          <p:cNvPr id="144388" name="Text Box 7"/>
          <p:cNvSpPr txBox="1">
            <a:spLocks noChangeArrowheads="1"/>
          </p:cNvSpPr>
          <p:nvPr/>
        </p:nvSpPr>
        <p:spPr bwMode="auto">
          <a:xfrm>
            <a:off x="3352800" y="1751609"/>
            <a:ext cx="3076781" cy="8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s -&gt; pNext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 = s ;</a:t>
            </a:r>
          </a:p>
        </p:txBody>
      </p:sp>
      <p:grpSp>
        <p:nvGrpSpPr>
          <p:cNvPr id="144389" name="Group 8"/>
          <p:cNvGrpSpPr/>
          <p:nvPr/>
        </p:nvGrpSpPr>
        <p:grpSpPr bwMode="auto">
          <a:xfrm>
            <a:off x="1512888" y="3674428"/>
            <a:ext cx="6343650" cy="473075"/>
            <a:chOff x="953" y="2601"/>
            <a:chExt cx="3996" cy="298"/>
          </a:xfrm>
        </p:grpSpPr>
        <p:grpSp>
          <p:nvGrpSpPr>
            <p:cNvPr id="144391" name="Group 9"/>
            <p:cNvGrpSpPr/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144417" name="Group 10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44420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4421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4418" name="Line 1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9" name="Text Box 1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44392" name="Group 15"/>
            <p:cNvGrpSpPr/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144413" name="Group 16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4415" name="Rectangle 1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4416" name="Line 1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4414" name="Text Box 1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4393" name="Text Box 2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144394" name="Group 21"/>
            <p:cNvGrpSpPr/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144411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4412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395" name="Line 2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96" name="Text Box 2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144397" name="Line 2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4398" name="Group 27"/>
            <p:cNvGrpSpPr/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144409" name="Rectangle 2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4410" name="Line 2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399" name="Text Box 3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4400" name="Group 31"/>
            <p:cNvGrpSpPr/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44402" name="Group 32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4404" name="Line 3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4405" name="Group 34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440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440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440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6726" name="Text Box 3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144401" name="Line 3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之后插入*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627719" name="Text Box 7"/>
          <p:cNvSpPr txBox="1">
            <a:spLocks noChangeArrowheads="1"/>
          </p:cNvSpPr>
          <p:nvPr/>
        </p:nvSpPr>
        <p:spPr bwMode="auto">
          <a:xfrm>
            <a:off x="3352800" y="1354962"/>
            <a:ext cx="3163416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-&gt; pNext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p -&gt; pNext  = s ;</a:t>
            </a:r>
          </a:p>
        </p:txBody>
      </p:sp>
      <p:grpSp>
        <p:nvGrpSpPr>
          <p:cNvPr id="627720" name="Group 8"/>
          <p:cNvGrpSpPr/>
          <p:nvPr/>
        </p:nvGrpSpPr>
        <p:grpSpPr bwMode="auto">
          <a:xfrm>
            <a:off x="4576763" y="4665028"/>
            <a:ext cx="1560512" cy="457200"/>
            <a:chOff x="1081" y="2995"/>
            <a:chExt cx="983" cy="288"/>
          </a:xfrm>
        </p:grpSpPr>
        <p:grpSp>
          <p:nvGrpSpPr>
            <p:cNvPr id="145449" name="Group 9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5451" name="Group 10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5455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5456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5452" name="Line 13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453" name="Text Box 14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5454" name="Text Box 15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145450" name="Text Box 16"/>
            <p:cNvSpPr txBox="1">
              <a:spLocks noChangeArrowheads="1"/>
            </p:cNvSpPr>
            <p:nvPr/>
          </p:nvSpPr>
          <p:spPr bwMode="auto">
            <a:xfrm>
              <a:off x="1824" y="3024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CC0000"/>
                  </a:solidFill>
                </a:rPr>
                <a:t>^</a:t>
              </a:r>
            </a:p>
          </p:txBody>
        </p:sp>
      </p:grpSp>
      <p:grpSp>
        <p:nvGrpSpPr>
          <p:cNvPr id="627729" name="Group 17"/>
          <p:cNvGrpSpPr/>
          <p:nvPr/>
        </p:nvGrpSpPr>
        <p:grpSpPr bwMode="auto">
          <a:xfrm>
            <a:off x="1512888" y="3674428"/>
            <a:ext cx="6343650" cy="473075"/>
            <a:chOff x="953" y="2601"/>
            <a:chExt cx="3996" cy="298"/>
          </a:xfrm>
        </p:grpSpPr>
        <p:grpSp>
          <p:nvGrpSpPr>
            <p:cNvPr id="145418" name="Group 18"/>
            <p:cNvGrpSpPr/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145444" name="Group 19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45447" name="Rectangle 20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5448" name="Line 21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5445" name="Line 22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446" name="Text Box 23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45419" name="Group 24"/>
            <p:cNvGrpSpPr/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145440" name="Group 25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5442" name="Rectangle 26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5443" name="Line 27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5441" name="Text Box 28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5420" name="Text Box 29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145421" name="Group 30"/>
            <p:cNvGrpSpPr/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145438" name="Rectangle 3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5439" name="Line 3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5422" name="Line 33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23" name="Text Box 34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145424" name="Line 35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5425" name="Group 36"/>
            <p:cNvGrpSpPr/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145436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5437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5426" name="Text Box 39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5427" name="Group 40"/>
            <p:cNvGrpSpPr/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45429" name="Group 41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5431" name="Line 4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5432" name="Group 43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543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543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5433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7759" name="Text Box 4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145428" name="Line 48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7761" name="Text Box 49"/>
          <p:cNvSpPr txBox="1">
            <a:spLocks noChangeArrowheads="1"/>
          </p:cNvSpPr>
          <p:nvPr/>
        </p:nvSpPr>
        <p:spPr bwMode="auto">
          <a:xfrm>
            <a:off x="5045075" y="300291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627762" name="Line 50"/>
          <p:cNvSpPr>
            <a:spLocks noChangeShapeType="1"/>
          </p:cNvSpPr>
          <p:nvPr/>
        </p:nvSpPr>
        <p:spPr bwMode="auto">
          <a:xfrm>
            <a:off x="5181600" y="338391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2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6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 bldLvl="0" animBg="1" autoUpdateAnimBg="0"/>
      <p:bldP spid="627719" grpId="0" bldLvl="0" animBg="1" autoUpdateAnimBg="0"/>
      <p:bldP spid="627761" grpId="0" bldLvl="0" animBg="1" autoUpdateAnimBg="0"/>
      <p:bldP spid="62776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7623810" cy="783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一、单链表的定义 </a:t>
            </a:r>
            <a:endParaRPr lang="zh-CN" altLang="en-US" sz="2000" dirty="0">
              <a:solidFill>
                <a:schemeClr val="tx2"/>
              </a:solidFill>
              <a:sym typeface="+mn-ea"/>
            </a:endParaRPr>
          </a:p>
          <a:p>
            <a:pPr indent="65405" algn="l"/>
            <a:r>
              <a:rPr lang="zh-CN" altLang="en-US" sz="1600" dirty="0">
                <a:solidFill>
                  <a:schemeClr val="tx2"/>
                </a:solidFill>
                <a:sym typeface="+mn-ea"/>
              </a:rPr>
              <a:t>链表中的每个结点都只包含一个指针域，故称为“线性链表或单链表”。</a:t>
            </a:r>
          </a:p>
          <a:p>
            <a:pPr indent="65405" algn="l"/>
            <a:endParaRPr lang="zh-CN" altLang="en-US" sz="16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568327" name="Line 7"/>
          <p:cNvSpPr>
            <a:spLocks noChangeShapeType="1"/>
          </p:cNvSpPr>
          <p:nvPr/>
        </p:nvSpPr>
        <p:spPr bwMode="auto">
          <a:xfrm>
            <a:off x="17526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28" name="Group 8"/>
          <p:cNvGrpSpPr/>
          <p:nvPr/>
        </p:nvGrpSpPr>
        <p:grpSpPr bwMode="auto">
          <a:xfrm>
            <a:off x="2362200" y="1379855"/>
            <a:ext cx="1066800" cy="1530350"/>
            <a:chOff x="1536" y="1929"/>
            <a:chExt cx="672" cy="964"/>
          </a:xfrm>
        </p:grpSpPr>
        <p:grpSp>
          <p:nvGrpSpPr>
            <p:cNvPr id="86054" name="Group 9"/>
            <p:cNvGrpSpPr/>
            <p:nvPr/>
          </p:nvGrpSpPr>
          <p:grpSpPr bwMode="auto">
            <a:xfrm>
              <a:off x="1536" y="2160"/>
              <a:ext cx="672" cy="720"/>
              <a:chOff x="2016" y="2160"/>
              <a:chExt cx="672" cy="720"/>
            </a:xfrm>
          </p:grpSpPr>
          <p:sp>
            <p:nvSpPr>
              <p:cNvPr id="86057" name="Rectangle 10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58" name="Line 11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59" name="Line 12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55" name="Text Box 13"/>
            <p:cNvSpPr txBox="1">
              <a:spLocks noChangeArrowheads="1"/>
            </p:cNvSpPr>
            <p:nvPr/>
          </p:nvSpPr>
          <p:spPr bwMode="auto">
            <a:xfrm>
              <a:off x="1536" y="2178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3208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Chen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2046</a:t>
              </a:r>
            </a:p>
          </p:txBody>
        </p:sp>
        <p:sp>
          <p:nvSpPr>
            <p:cNvPr id="86056" name="Text Box 14"/>
            <p:cNvSpPr txBox="1">
              <a:spLocks noChangeArrowheads="1"/>
            </p:cNvSpPr>
            <p:nvPr/>
          </p:nvSpPr>
          <p:spPr bwMode="auto">
            <a:xfrm>
              <a:off x="1632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3010</a:t>
              </a:r>
            </a:p>
          </p:txBody>
        </p:sp>
      </p:grpSp>
      <p:grpSp>
        <p:nvGrpSpPr>
          <p:cNvPr id="568335" name="Group 15"/>
          <p:cNvGrpSpPr/>
          <p:nvPr/>
        </p:nvGrpSpPr>
        <p:grpSpPr bwMode="auto">
          <a:xfrm>
            <a:off x="4038600" y="1379855"/>
            <a:ext cx="1066800" cy="1509713"/>
            <a:chOff x="2544" y="1929"/>
            <a:chExt cx="672" cy="951"/>
          </a:xfrm>
        </p:grpSpPr>
        <p:grpSp>
          <p:nvGrpSpPr>
            <p:cNvPr id="86048" name="Group 16"/>
            <p:cNvGrpSpPr/>
            <p:nvPr/>
          </p:nvGrpSpPr>
          <p:grpSpPr bwMode="auto">
            <a:xfrm>
              <a:off x="2544" y="2160"/>
              <a:ext cx="672" cy="720"/>
              <a:chOff x="2016" y="2160"/>
              <a:chExt cx="672" cy="720"/>
            </a:xfrm>
          </p:grpSpPr>
          <p:sp>
            <p:nvSpPr>
              <p:cNvPr id="86051" name="Rectangle 17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52" name="Line 18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53" name="Line 19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49" name="Text Box 20"/>
            <p:cNvSpPr txBox="1">
              <a:spLocks noChangeArrowheads="1"/>
            </p:cNvSpPr>
            <p:nvPr/>
          </p:nvSpPr>
          <p:spPr bwMode="auto">
            <a:xfrm>
              <a:off x="2544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4016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Li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3205</a:t>
              </a:r>
            </a:p>
          </p:txBody>
        </p:sp>
        <p:sp>
          <p:nvSpPr>
            <p:cNvPr id="86050" name="Text Box 21"/>
            <p:cNvSpPr txBox="1">
              <a:spLocks noChangeArrowheads="1"/>
            </p:cNvSpPr>
            <p:nvPr/>
          </p:nvSpPr>
          <p:spPr bwMode="auto">
            <a:xfrm>
              <a:off x="2640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3208</a:t>
              </a:r>
            </a:p>
          </p:txBody>
        </p:sp>
      </p:grpSp>
      <p:grpSp>
        <p:nvGrpSpPr>
          <p:cNvPr id="568342" name="Group 22"/>
          <p:cNvGrpSpPr/>
          <p:nvPr/>
        </p:nvGrpSpPr>
        <p:grpSpPr bwMode="auto">
          <a:xfrm>
            <a:off x="5715000" y="1379855"/>
            <a:ext cx="1066800" cy="1509713"/>
            <a:chOff x="3744" y="1929"/>
            <a:chExt cx="672" cy="951"/>
          </a:xfrm>
        </p:grpSpPr>
        <p:grpSp>
          <p:nvGrpSpPr>
            <p:cNvPr id="86042" name="Group 23"/>
            <p:cNvGrpSpPr/>
            <p:nvPr/>
          </p:nvGrpSpPr>
          <p:grpSpPr bwMode="auto">
            <a:xfrm>
              <a:off x="3744" y="2160"/>
              <a:ext cx="672" cy="720"/>
              <a:chOff x="2016" y="2160"/>
              <a:chExt cx="672" cy="720"/>
            </a:xfrm>
          </p:grpSpPr>
          <p:sp>
            <p:nvSpPr>
              <p:cNvPr id="86045" name="Rectangle 24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46" name="Line 25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47" name="Line 26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43" name="Text Box 27"/>
            <p:cNvSpPr txBox="1">
              <a:spLocks noChangeArrowheads="1"/>
            </p:cNvSpPr>
            <p:nvPr/>
          </p:nvSpPr>
          <p:spPr bwMode="auto">
            <a:xfrm>
              <a:off x="3744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4048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Zhang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1045</a:t>
              </a:r>
            </a:p>
          </p:txBody>
        </p:sp>
        <p:sp>
          <p:nvSpPr>
            <p:cNvPr id="86044" name="Text Box 28"/>
            <p:cNvSpPr txBox="1">
              <a:spLocks noChangeArrowheads="1"/>
            </p:cNvSpPr>
            <p:nvPr/>
          </p:nvSpPr>
          <p:spPr bwMode="auto">
            <a:xfrm>
              <a:off x="3840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4016</a:t>
              </a:r>
            </a:p>
          </p:txBody>
        </p:sp>
      </p:grpSp>
      <p:grpSp>
        <p:nvGrpSpPr>
          <p:cNvPr id="568349" name="Group 29"/>
          <p:cNvGrpSpPr/>
          <p:nvPr/>
        </p:nvGrpSpPr>
        <p:grpSpPr bwMode="auto">
          <a:xfrm>
            <a:off x="7391400" y="1379855"/>
            <a:ext cx="1066800" cy="1509713"/>
            <a:chOff x="4752" y="1929"/>
            <a:chExt cx="672" cy="951"/>
          </a:xfrm>
        </p:grpSpPr>
        <p:grpSp>
          <p:nvGrpSpPr>
            <p:cNvPr id="86036" name="Group 30"/>
            <p:cNvGrpSpPr/>
            <p:nvPr/>
          </p:nvGrpSpPr>
          <p:grpSpPr bwMode="auto">
            <a:xfrm>
              <a:off x="4752" y="2160"/>
              <a:ext cx="672" cy="720"/>
              <a:chOff x="2016" y="2160"/>
              <a:chExt cx="672" cy="720"/>
            </a:xfrm>
          </p:grpSpPr>
          <p:sp>
            <p:nvSpPr>
              <p:cNvPr id="86039" name="Rectangle 31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40" name="Line 32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41" name="Line 33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37" name="Text Box 34"/>
            <p:cNvSpPr txBox="1">
              <a:spLocks noChangeArrowheads="1"/>
            </p:cNvSpPr>
            <p:nvPr/>
          </p:nvSpPr>
          <p:spPr bwMode="auto">
            <a:xfrm>
              <a:off x="4752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NULL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Wang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1650</a:t>
              </a:r>
            </a:p>
          </p:txBody>
        </p:sp>
        <p:sp>
          <p:nvSpPr>
            <p:cNvPr id="86038" name="Text Box 35"/>
            <p:cNvSpPr txBox="1">
              <a:spLocks noChangeArrowheads="1"/>
            </p:cNvSpPr>
            <p:nvPr/>
          </p:nvSpPr>
          <p:spPr bwMode="auto">
            <a:xfrm>
              <a:off x="4848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4048</a:t>
              </a:r>
            </a:p>
          </p:txBody>
        </p:sp>
      </p:grpSp>
      <p:sp>
        <p:nvSpPr>
          <p:cNvPr id="568356" name="Line 36"/>
          <p:cNvSpPr>
            <a:spLocks noChangeShapeType="1"/>
          </p:cNvSpPr>
          <p:nvPr/>
        </p:nvSpPr>
        <p:spPr bwMode="auto">
          <a:xfrm>
            <a:off x="34290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7" name="Line 37"/>
          <p:cNvSpPr>
            <a:spLocks noChangeShapeType="1"/>
          </p:cNvSpPr>
          <p:nvPr/>
        </p:nvSpPr>
        <p:spPr bwMode="auto">
          <a:xfrm>
            <a:off x="51054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8" name="Line 38"/>
          <p:cNvSpPr>
            <a:spLocks noChangeShapeType="1"/>
          </p:cNvSpPr>
          <p:nvPr/>
        </p:nvSpPr>
        <p:spPr bwMode="auto">
          <a:xfrm>
            <a:off x="67818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59" name="Group 39"/>
          <p:cNvGrpSpPr/>
          <p:nvPr/>
        </p:nvGrpSpPr>
        <p:grpSpPr bwMode="auto">
          <a:xfrm>
            <a:off x="685800" y="1335405"/>
            <a:ext cx="1066800" cy="792163"/>
            <a:chOff x="480" y="2032"/>
            <a:chExt cx="672" cy="499"/>
          </a:xfrm>
        </p:grpSpPr>
        <p:grpSp>
          <p:nvGrpSpPr>
            <p:cNvPr id="86032" name="Group 40"/>
            <p:cNvGrpSpPr/>
            <p:nvPr/>
          </p:nvGrpSpPr>
          <p:grpSpPr bwMode="auto">
            <a:xfrm>
              <a:off x="480" y="2291"/>
              <a:ext cx="672" cy="240"/>
              <a:chOff x="384" y="2160"/>
              <a:chExt cx="672" cy="240"/>
            </a:xfrm>
          </p:grpSpPr>
          <p:sp>
            <p:nvSpPr>
              <p:cNvPr id="86034" name="Rectangle 41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672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35" name="Text Box 42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solidFill>
                      <a:srgbClr val="0000FF"/>
                    </a:solidFill>
                  </a:rPr>
                  <a:t>3010</a:t>
                </a:r>
              </a:p>
            </p:txBody>
          </p:sp>
        </p:grpSp>
        <p:sp>
          <p:nvSpPr>
            <p:cNvPr id="86033" name="Text Box 43"/>
            <p:cNvSpPr txBox="1">
              <a:spLocks noChangeArrowheads="1"/>
            </p:cNvSpPr>
            <p:nvPr/>
          </p:nvSpPr>
          <p:spPr bwMode="auto">
            <a:xfrm>
              <a:off x="598" y="2032"/>
              <a:ext cx="38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chemeClr val="hlink"/>
                  </a:solidFill>
                </a:rPr>
                <a:t>head</a:t>
              </a:r>
              <a:endParaRPr lang="en-US" altLang="zh-CN" sz="1800">
                <a:solidFill>
                  <a:srgbClr val="CC0000"/>
                </a:solidFill>
              </a:endParaRPr>
            </a:p>
          </p:txBody>
        </p:sp>
      </p:grpSp>
      <p:sp>
        <p:nvSpPr>
          <p:cNvPr id="570412" name="Oval 44"/>
          <p:cNvSpPr>
            <a:spLocks noChangeArrowheads="1"/>
          </p:cNvSpPr>
          <p:nvPr/>
        </p:nvSpPr>
        <p:spPr bwMode="auto">
          <a:xfrm>
            <a:off x="3886200" y="1716405"/>
            <a:ext cx="13716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0413" name="AutoShape 45"/>
          <p:cNvSpPr/>
          <p:nvPr/>
        </p:nvSpPr>
        <p:spPr bwMode="auto">
          <a:xfrm>
            <a:off x="6400800" y="40005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30861"/>
              <a:gd name="adj5" fmla="val 283593"/>
              <a:gd name="adj6" fmla="val -10963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元素关系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412" grpId="0" bldLvl="0" animBg="1"/>
      <p:bldP spid="570413" grpId="0" bldLvl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3200400" y="1478915"/>
            <a:ext cx="29718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之后插入*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46437" name="Text Box 8"/>
          <p:cNvSpPr txBox="1">
            <a:spLocks noChangeArrowheads="1"/>
          </p:cNvSpPr>
          <p:nvPr/>
        </p:nvSpPr>
        <p:spPr bwMode="auto">
          <a:xfrm>
            <a:off x="3352800" y="1354962"/>
            <a:ext cx="3235424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s 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= p 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rgbClr val="FFFFFF"/>
                </a:solidFill>
              </a:rPr>
              <a:t>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p -&gt; pNext  = s ;</a:t>
            </a:r>
          </a:p>
        </p:txBody>
      </p:sp>
      <p:grpSp>
        <p:nvGrpSpPr>
          <p:cNvPr id="146438" name="Group 9"/>
          <p:cNvGrpSpPr/>
          <p:nvPr/>
        </p:nvGrpSpPr>
        <p:grpSpPr bwMode="auto">
          <a:xfrm>
            <a:off x="4576763" y="4665028"/>
            <a:ext cx="1560512" cy="457200"/>
            <a:chOff x="1081" y="2995"/>
            <a:chExt cx="983" cy="288"/>
          </a:xfrm>
        </p:grpSpPr>
        <p:grpSp>
          <p:nvGrpSpPr>
            <p:cNvPr id="146477" name="Group 10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6479" name="Group 11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6483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6484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6480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481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6482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146478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146439" name="Group 18"/>
          <p:cNvGrpSpPr/>
          <p:nvPr/>
        </p:nvGrpSpPr>
        <p:grpSpPr bwMode="auto">
          <a:xfrm>
            <a:off x="1512888" y="3674428"/>
            <a:ext cx="6343650" cy="473075"/>
            <a:chOff x="953" y="2601"/>
            <a:chExt cx="3996" cy="298"/>
          </a:xfrm>
        </p:grpSpPr>
        <p:grpSp>
          <p:nvGrpSpPr>
            <p:cNvPr id="146446" name="Group 19"/>
            <p:cNvGrpSpPr/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146472" name="Group 20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46475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6476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6473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474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46447" name="Group 25"/>
            <p:cNvGrpSpPr/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146468" name="Group 26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6470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6471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6469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6448" name="Text Box 3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146449" name="Group 31"/>
            <p:cNvGrpSpPr/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146466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6467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6450" name="Line 3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451" name="Text Box 3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146452" name="Line 3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6453" name="Group 37"/>
            <p:cNvGrpSpPr/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146464" name="Rectangle 3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6465" name="Line 3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6454" name="Text Box 4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6455" name="Group 41"/>
            <p:cNvGrpSpPr/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46457" name="Group 42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6459" name="Line 4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6460" name="Group 44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646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6463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646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8784" name="Text Box 4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146456" name="Line 4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6440" name="Text Box 50"/>
          <p:cNvSpPr txBox="1">
            <a:spLocks noChangeArrowheads="1"/>
          </p:cNvSpPr>
          <p:nvPr/>
        </p:nvSpPr>
        <p:spPr bwMode="auto">
          <a:xfrm>
            <a:off x="5045075" y="300291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146441" name="Line 51"/>
          <p:cNvSpPr>
            <a:spLocks noChangeShapeType="1"/>
          </p:cNvSpPr>
          <p:nvPr/>
        </p:nvSpPr>
        <p:spPr bwMode="auto">
          <a:xfrm>
            <a:off x="5181600" y="338391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28788" name="Group 52"/>
          <p:cNvGrpSpPr/>
          <p:nvPr/>
        </p:nvGrpSpPr>
        <p:grpSpPr bwMode="auto">
          <a:xfrm>
            <a:off x="6019800" y="4069715"/>
            <a:ext cx="304800" cy="838200"/>
            <a:chOff x="3792" y="2880"/>
            <a:chExt cx="192" cy="528"/>
          </a:xfrm>
        </p:grpSpPr>
        <p:sp>
          <p:nvSpPr>
            <p:cNvPr id="146444" name="Line 53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445" name="Line 54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3200400" y="2012315"/>
            <a:ext cx="29718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之后插入*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47461" name="Text Box 8"/>
          <p:cNvSpPr txBox="1">
            <a:spLocks noChangeArrowheads="1"/>
          </p:cNvSpPr>
          <p:nvPr/>
        </p:nvSpPr>
        <p:spPr bwMode="auto">
          <a:xfrm>
            <a:off x="3352800" y="1354962"/>
            <a:ext cx="3235424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-&gt; pNext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rgbClr val="FFFFFF"/>
                </a:solidFill>
              </a:rPr>
              <a:t> = s ;</a:t>
            </a:r>
          </a:p>
        </p:txBody>
      </p:sp>
      <p:grpSp>
        <p:nvGrpSpPr>
          <p:cNvPr id="147462" name="Group 9"/>
          <p:cNvGrpSpPr/>
          <p:nvPr/>
        </p:nvGrpSpPr>
        <p:grpSpPr bwMode="auto">
          <a:xfrm>
            <a:off x="4576763" y="4665028"/>
            <a:ext cx="1560512" cy="457200"/>
            <a:chOff x="1081" y="2995"/>
            <a:chExt cx="983" cy="288"/>
          </a:xfrm>
        </p:grpSpPr>
        <p:grpSp>
          <p:nvGrpSpPr>
            <p:cNvPr id="147501" name="Group 10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7503" name="Group 11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750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7508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7504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505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7506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147502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147463" name="Group 18"/>
          <p:cNvGrpSpPr/>
          <p:nvPr/>
        </p:nvGrpSpPr>
        <p:grpSpPr bwMode="auto">
          <a:xfrm>
            <a:off x="1512888" y="3674428"/>
            <a:ext cx="6343650" cy="473075"/>
            <a:chOff x="953" y="2601"/>
            <a:chExt cx="3996" cy="298"/>
          </a:xfrm>
        </p:grpSpPr>
        <p:grpSp>
          <p:nvGrpSpPr>
            <p:cNvPr id="147470" name="Group 19"/>
            <p:cNvGrpSpPr/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147496" name="Group 20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47499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7500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7497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498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47471" name="Group 25"/>
            <p:cNvGrpSpPr/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147492" name="Group 26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7494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7495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7493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7472" name="Text Box 3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147473" name="Group 31"/>
            <p:cNvGrpSpPr/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147490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7491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474" name="Line 3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75" name="Text Box 3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147476" name="Line 3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7477" name="Group 37"/>
            <p:cNvGrpSpPr/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147488" name="Rectangle 3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7489" name="Line 3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478" name="Text Box 4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7479" name="Group 41"/>
            <p:cNvGrpSpPr/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47481" name="Group 42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7483" name="Line 4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7484" name="Group 44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7486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7487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748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9808" name="Text Box 4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147480" name="Line 4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7464" name="Text Box 50"/>
          <p:cNvSpPr txBox="1">
            <a:spLocks noChangeArrowheads="1"/>
          </p:cNvSpPr>
          <p:nvPr/>
        </p:nvSpPr>
        <p:spPr bwMode="auto">
          <a:xfrm>
            <a:off x="5045075" y="300291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147465" name="Line 51"/>
          <p:cNvSpPr>
            <a:spLocks noChangeShapeType="1"/>
          </p:cNvSpPr>
          <p:nvPr/>
        </p:nvSpPr>
        <p:spPr bwMode="auto">
          <a:xfrm>
            <a:off x="5181600" y="338391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47466" name="Group 52"/>
          <p:cNvGrpSpPr/>
          <p:nvPr/>
        </p:nvGrpSpPr>
        <p:grpSpPr bwMode="auto">
          <a:xfrm>
            <a:off x="6019800" y="4069715"/>
            <a:ext cx="304800" cy="838200"/>
            <a:chOff x="3792" y="2880"/>
            <a:chExt cx="192" cy="528"/>
          </a:xfrm>
        </p:grpSpPr>
        <p:sp>
          <p:nvSpPr>
            <p:cNvPr id="147468" name="Line 53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69" name="Line 54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3200400" y="2012315"/>
            <a:ext cx="29718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之后插入*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48485" name="Text Box 8"/>
          <p:cNvSpPr txBox="1">
            <a:spLocks noChangeArrowheads="1"/>
          </p:cNvSpPr>
          <p:nvPr/>
        </p:nvSpPr>
        <p:spPr bwMode="auto">
          <a:xfrm>
            <a:off x="3352800" y="1354962"/>
            <a:ext cx="3235424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-&gt; pNext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rgbClr val="FFFFFF"/>
                </a:solidFill>
              </a:rPr>
              <a:t> = s ;</a:t>
            </a:r>
          </a:p>
        </p:txBody>
      </p:sp>
      <p:grpSp>
        <p:nvGrpSpPr>
          <p:cNvPr id="148486" name="Group 9"/>
          <p:cNvGrpSpPr/>
          <p:nvPr/>
        </p:nvGrpSpPr>
        <p:grpSpPr bwMode="auto">
          <a:xfrm>
            <a:off x="4576763" y="4665028"/>
            <a:ext cx="1560512" cy="457200"/>
            <a:chOff x="1081" y="2995"/>
            <a:chExt cx="983" cy="288"/>
          </a:xfrm>
        </p:grpSpPr>
        <p:grpSp>
          <p:nvGrpSpPr>
            <p:cNvPr id="148524" name="Group 10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8526" name="Group 11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85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8531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8527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8528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8529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148525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148487" name="Group 18"/>
          <p:cNvGrpSpPr/>
          <p:nvPr/>
        </p:nvGrpSpPr>
        <p:grpSpPr bwMode="auto">
          <a:xfrm>
            <a:off x="1512888" y="3674428"/>
            <a:ext cx="6343650" cy="473075"/>
            <a:chOff x="953" y="2631"/>
            <a:chExt cx="3996" cy="298"/>
          </a:xfrm>
        </p:grpSpPr>
        <p:grpSp>
          <p:nvGrpSpPr>
            <p:cNvPr id="148494" name="Group 19"/>
            <p:cNvGrpSpPr/>
            <p:nvPr/>
          </p:nvGrpSpPr>
          <p:grpSpPr bwMode="auto">
            <a:xfrm>
              <a:off x="1344" y="2679"/>
              <a:ext cx="720" cy="250"/>
              <a:chOff x="1344" y="3033"/>
              <a:chExt cx="720" cy="250"/>
            </a:xfrm>
          </p:grpSpPr>
          <p:grpSp>
            <p:nvGrpSpPr>
              <p:cNvPr id="148519" name="Group 20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48522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8523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8520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8521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48495" name="Group 25"/>
            <p:cNvGrpSpPr/>
            <p:nvPr/>
          </p:nvGrpSpPr>
          <p:grpSpPr bwMode="auto">
            <a:xfrm>
              <a:off x="2304" y="2660"/>
              <a:ext cx="480" cy="250"/>
              <a:chOff x="960" y="3129"/>
              <a:chExt cx="480" cy="250"/>
            </a:xfrm>
          </p:grpSpPr>
          <p:grpSp>
            <p:nvGrpSpPr>
              <p:cNvPr id="148515" name="Group 26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8517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8518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8516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8496" name="Text Box 30"/>
            <p:cNvSpPr txBox="1">
              <a:spLocks noChangeArrowheads="1"/>
            </p:cNvSpPr>
            <p:nvPr/>
          </p:nvSpPr>
          <p:spPr bwMode="auto">
            <a:xfrm>
              <a:off x="953" y="2631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148497" name="Group 31"/>
            <p:cNvGrpSpPr/>
            <p:nvPr/>
          </p:nvGrpSpPr>
          <p:grpSpPr bwMode="auto">
            <a:xfrm>
              <a:off x="3024" y="2679"/>
              <a:ext cx="480" cy="192"/>
              <a:chOff x="1632" y="2928"/>
              <a:chExt cx="480" cy="192"/>
            </a:xfrm>
          </p:grpSpPr>
          <p:sp>
            <p:nvSpPr>
              <p:cNvPr id="148513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8514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8498" name="Line 34"/>
            <p:cNvSpPr>
              <a:spLocks noChangeShapeType="1"/>
            </p:cNvSpPr>
            <p:nvPr/>
          </p:nvSpPr>
          <p:spPr bwMode="auto">
            <a:xfrm>
              <a:off x="2736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99" name="Text Box 35"/>
            <p:cNvSpPr txBox="1">
              <a:spLocks noChangeArrowheads="1"/>
            </p:cNvSpPr>
            <p:nvPr/>
          </p:nvSpPr>
          <p:spPr bwMode="auto">
            <a:xfrm>
              <a:off x="3064" y="266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grpSp>
          <p:nvGrpSpPr>
            <p:cNvPr id="148500" name="Group 36"/>
            <p:cNvGrpSpPr/>
            <p:nvPr/>
          </p:nvGrpSpPr>
          <p:grpSpPr bwMode="auto">
            <a:xfrm>
              <a:off x="3744" y="2679"/>
              <a:ext cx="480" cy="192"/>
              <a:chOff x="1632" y="2928"/>
              <a:chExt cx="480" cy="192"/>
            </a:xfrm>
          </p:grpSpPr>
          <p:sp>
            <p:nvSpPr>
              <p:cNvPr id="148511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8512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8501" name="Text Box 39"/>
            <p:cNvSpPr txBox="1">
              <a:spLocks noChangeArrowheads="1"/>
            </p:cNvSpPr>
            <p:nvPr/>
          </p:nvSpPr>
          <p:spPr bwMode="auto">
            <a:xfrm>
              <a:off x="3798" y="266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8502" name="Group 40"/>
            <p:cNvGrpSpPr/>
            <p:nvPr/>
          </p:nvGrpSpPr>
          <p:grpSpPr bwMode="auto">
            <a:xfrm>
              <a:off x="4176" y="2660"/>
              <a:ext cx="773" cy="260"/>
              <a:chOff x="3744" y="2429"/>
              <a:chExt cx="773" cy="260"/>
            </a:xfrm>
          </p:grpSpPr>
          <p:grpSp>
            <p:nvGrpSpPr>
              <p:cNvPr id="148504" name="Group 41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8506" name="Line 4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8507" name="Group 43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850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851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85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30831" name="Text Box 4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148503" name="Line 48"/>
            <p:cNvSpPr>
              <a:spLocks noChangeShapeType="1"/>
            </p:cNvSpPr>
            <p:nvPr/>
          </p:nvSpPr>
          <p:spPr bwMode="auto">
            <a:xfrm>
              <a:off x="2016" y="27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8488" name="Text Box 49"/>
          <p:cNvSpPr txBox="1">
            <a:spLocks noChangeArrowheads="1"/>
          </p:cNvSpPr>
          <p:nvPr/>
        </p:nvSpPr>
        <p:spPr bwMode="auto">
          <a:xfrm>
            <a:off x="5045075" y="300291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148489" name="Line 50"/>
          <p:cNvSpPr>
            <a:spLocks noChangeShapeType="1"/>
          </p:cNvSpPr>
          <p:nvPr/>
        </p:nvSpPr>
        <p:spPr bwMode="auto">
          <a:xfrm>
            <a:off x="5181600" y="338391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48490" name="Group 51"/>
          <p:cNvGrpSpPr/>
          <p:nvPr/>
        </p:nvGrpSpPr>
        <p:grpSpPr bwMode="auto">
          <a:xfrm>
            <a:off x="6019800" y="4069715"/>
            <a:ext cx="304800" cy="838200"/>
            <a:chOff x="3792" y="2880"/>
            <a:chExt cx="192" cy="528"/>
          </a:xfrm>
        </p:grpSpPr>
        <p:sp>
          <p:nvSpPr>
            <p:cNvPr id="148492" name="Line 52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93" name="Line 53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3200400" y="2012315"/>
            <a:ext cx="29718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之后插入*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49509" name="Text Box 8"/>
          <p:cNvSpPr txBox="1">
            <a:spLocks noChangeArrowheads="1"/>
          </p:cNvSpPr>
          <p:nvPr/>
        </p:nvSpPr>
        <p:spPr bwMode="auto">
          <a:xfrm>
            <a:off x="3352799" y="1354962"/>
            <a:ext cx="3352801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-&gt; pNext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 =</a:t>
            </a:r>
            <a:r>
              <a:rPr lang="en-US" altLang="zh-CN" sz="2000" b="1">
                <a:solidFill>
                  <a:srgbClr val="FFFFFF"/>
                </a:solidFill>
              </a:rPr>
              <a:t> s ;</a:t>
            </a:r>
          </a:p>
        </p:txBody>
      </p:sp>
      <p:grpSp>
        <p:nvGrpSpPr>
          <p:cNvPr id="149510" name="Group 9"/>
          <p:cNvGrpSpPr/>
          <p:nvPr/>
        </p:nvGrpSpPr>
        <p:grpSpPr bwMode="auto">
          <a:xfrm>
            <a:off x="4576763" y="4665028"/>
            <a:ext cx="1560512" cy="457200"/>
            <a:chOff x="1081" y="2995"/>
            <a:chExt cx="983" cy="288"/>
          </a:xfrm>
        </p:grpSpPr>
        <p:grpSp>
          <p:nvGrpSpPr>
            <p:cNvPr id="149549" name="Group 10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9551" name="Group 11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9555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9556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9552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553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9554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149550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149511" name="Group 18"/>
          <p:cNvGrpSpPr/>
          <p:nvPr/>
        </p:nvGrpSpPr>
        <p:grpSpPr bwMode="auto">
          <a:xfrm>
            <a:off x="1512888" y="3674428"/>
            <a:ext cx="6343650" cy="473075"/>
            <a:chOff x="953" y="2631"/>
            <a:chExt cx="3996" cy="298"/>
          </a:xfrm>
        </p:grpSpPr>
        <p:grpSp>
          <p:nvGrpSpPr>
            <p:cNvPr id="149519" name="Group 19"/>
            <p:cNvGrpSpPr/>
            <p:nvPr/>
          </p:nvGrpSpPr>
          <p:grpSpPr bwMode="auto">
            <a:xfrm>
              <a:off x="1344" y="2679"/>
              <a:ext cx="720" cy="250"/>
              <a:chOff x="1344" y="3033"/>
              <a:chExt cx="720" cy="250"/>
            </a:xfrm>
          </p:grpSpPr>
          <p:grpSp>
            <p:nvGrpSpPr>
              <p:cNvPr id="149544" name="Group 20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49547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9548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9545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546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49520" name="Group 25"/>
            <p:cNvGrpSpPr/>
            <p:nvPr/>
          </p:nvGrpSpPr>
          <p:grpSpPr bwMode="auto">
            <a:xfrm>
              <a:off x="2304" y="2660"/>
              <a:ext cx="480" cy="250"/>
              <a:chOff x="960" y="3129"/>
              <a:chExt cx="480" cy="250"/>
            </a:xfrm>
          </p:grpSpPr>
          <p:grpSp>
            <p:nvGrpSpPr>
              <p:cNvPr id="149540" name="Group 26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9542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9543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9541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9521" name="Text Box 30"/>
            <p:cNvSpPr txBox="1">
              <a:spLocks noChangeArrowheads="1"/>
            </p:cNvSpPr>
            <p:nvPr/>
          </p:nvSpPr>
          <p:spPr bwMode="auto">
            <a:xfrm>
              <a:off x="953" y="2631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149522" name="Group 31"/>
            <p:cNvGrpSpPr/>
            <p:nvPr/>
          </p:nvGrpSpPr>
          <p:grpSpPr bwMode="auto">
            <a:xfrm>
              <a:off x="3024" y="2679"/>
              <a:ext cx="480" cy="192"/>
              <a:chOff x="1632" y="2928"/>
              <a:chExt cx="480" cy="192"/>
            </a:xfrm>
          </p:grpSpPr>
          <p:sp>
            <p:nvSpPr>
              <p:cNvPr id="149538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9539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9523" name="Line 34"/>
            <p:cNvSpPr>
              <a:spLocks noChangeShapeType="1"/>
            </p:cNvSpPr>
            <p:nvPr/>
          </p:nvSpPr>
          <p:spPr bwMode="auto">
            <a:xfrm>
              <a:off x="2736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4" name="Text Box 35"/>
            <p:cNvSpPr txBox="1">
              <a:spLocks noChangeArrowheads="1"/>
            </p:cNvSpPr>
            <p:nvPr/>
          </p:nvSpPr>
          <p:spPr bwMode="auto">
            <a:xfrm>
              <a:off x="3064" y="266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grpSp>
          <p:nvGrpSpPr>
            <p:cNvPr id="149525" name="Group 36"/>
            <p:cNvGrpSpPr/>
            <p:nvPr/>
          </p:nvGrpSpPr>
          <p:grpSpPr bwMode="auto">
            <a:xfrm>
              <a:off x="3744" y="2679"/>
              <a:ext cx="480" cy="192"/>
              <a:chOff x="1632" y="2928"/>
              <a:chExt cx="480" cy="192"/>
            </a:xfrm>
          </p:grpSpPr>
          <p:sp>
            <p:nvSpPr>
              <p:cNvPr id="149536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9537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9526" name="Text Box 39"/>
            <p:cNvSpPr txBox="1">
              <a:spLocks noChangeArrowheads="1"/>
            </p:cNvSpPr>
            <p:nvPr/>
          </p:nvSpPr>
          <p:spPr bwMode="auto">
            <a:xfrm>
              <a:off x="3798" y="266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9527" name="Group 40"/>
            <p:cNvGrpSpPr/>
            <p:nvPr/>
          </p:nvGrpSpPr>
          <p:grpSpPr bwMode="auto">
            <a:xfrm>
              <a:off x="4176" y="2660"/>
              <a:ext cx="773" cy="260"/>
              <a:chOff x="3744" y="2429"/>
              <a:chExt cx="773" cy="260"/>
            </a:xfrm>
          </p:grpSpPr>
          <p:grpSp>
            <p:nvGrpSpPr>
              <p:cNvPr id="149529" name="Group 41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9531" name="Line 4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9532" name="Group 43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953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953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9533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31855" name="Text Box 4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149528" name="Line 48"/>
            <p:cNvSpPr>
              <a:spLocks noChangeShapeType="1"/>
            </p:cNvSpPr>
            <p:nvPr/>
          </p:nvSpPr>
          <p:spPr bwMode="auto">
            <a:xfrm>
              <a:off x="2016" y="27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9512" name="Text Box 49"/>
          <p:cNvSpPr txBox="1">
            <a:spLocks noChangeArrowheads="1"/>
          </p:cNvSpPr>
          <p:nvPr/>
        </p:nvSpPr>
        <p:spPr bwMode="auto">
          <a:xfrm>
            <a:off x="5045075" y="300291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149513" name="Line 50"/>
          <p:cNvSpPr>
            <a:spLocks noChangeShapeType="1"/>
          </p:cNvSpPr>
          <p:nvPr/>
        </p:nvSpPr>
        <p:spPr bwMode="auto">
          <a:xfrm>
            <a:off x="5181600" y="338391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49514" name="Group 51"/>
          <p:cNvGrpSpPr/>
          <p:nvPr/>
        </p:nvGrpSpPr>
        <p:grpSpPr bwMode="auto">
          <a:xfrm>
            <a:off x="6019800" y="4069715"/>
            <a:ext cx="304800" cy="838200"/>
            <a:chOff x="3792" y="2880"/>
            <a:chExt cx="192" cy="528"/>
          </a:xfrm>
        </p:grpSpPr>
        <p:sp>
          <p:nvSpPr>
            <p:cNvPr id="149517" name="Line 52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18" name="Line 53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1862" name="Line 54"/>
          <p:cNvSpPr>
            <a:spLocks noChangeShapeType="1"/>
          </p:cNvSpPr>
          <p:nvPr/>
        </p:nvSpPr>
        <p:spPr bwMode="auto">
          <a:xfrm>
            <a:off x="5410200" y="3993515"/>
            <a:ext cx="0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62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之后插入*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50532" name="Text Box 7"/>
          <p:cNvSpPr txBox="1">
            <a:spLocks noChangeArrowheads="1"/>
          </p:cNvSpPr>
          <p:nvPr/>
        </p:nvSpPr>
        <p:spPr bwMode="auto">
          <a:xfrm>
            <a:off x="3352800" y="1354962"/>
            <a:ext cx="3451448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-&gt; pNext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p -&gt; pNext  = s ;</a:t>
            </a:r>
          </a:p>
        </p:txBody>
      </p:sp>
      <p:grpSp>
        <p:nvGrpSpPr>
          <p:cNvPr id="150533" name="Group 8"/>
          <p:cNvGrpSpPr/>
          <p:nvPr/>
        </p:nvGrpSpPr>
        <p:grpSpPr bwMode="auto">
          <a:xfrm>
            <a:off x="782638" y="3750628"/>
            <a:ext cx="7454900" cy="473075"/>
            <a:chOff x="445" y="2631"/>
            <a:chExt cx="4696" cy="298"/>
          </a:xfrm>
        </p:grpSpPr>
        <p:grpSp>
          <p:nvGrpSpPr>
            <p:cNvPr id="150535" name="Group 9"/>
            <p:cNvGrpSpPr/>
            <p:nvPr/>
          </p:nvGrpSpPr>
          <p:grpSpPr bwMode="auto">
            <a:xfrm>
              <a:off x="3936" y="2679"/>
              <a:ext cx="480" cy="192"/>
              <a:chOff x="1632" y="2928"/>
              <a:chExt cx="480" cy="192"/>
            </a:xfrm>
          </p:grpSpPr>
          <p:sp>
            <p:nvSpPr>
              <p:cNvPr id="150569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0570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0536" name="Text Box 12"/>
            <p:cNvSpPr txBox="1">
              <a:spLocks noChangeArrowheads="1"/>
            </p:cNvSpPr>
            <p:nvPr/>
          </p:nvSpPr>
          <p:spPr bwMode="auto">
            <a:xfrm>
              <a:off x="3990" y="266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sp>
          <p:nvSpPr>
            <p:cNvPr id="150537" name="Line 13"/>
            <p:cNvSpPr>
              <a:spLocks noChangeShapeType="1"/>
            </p:cNvSpPr>
            <p:nvPr/>
          </p:nvSpPr>
          <p:spPr bwMode="auto">
            <a:xfrm>
              <a:off x="4368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0538" name="Group 14"/>
            <p:cNvGrpSpPr/>
            <p:nvPr/>
          </p:nvGrpSpPr>
          <p:grpSpPr bwMode="auto">
            <a:xfrm>
              <a:off x="4656" y="2679"/>
              <a:ext cx="480" cy="192"/>
              <a:chOff x="1632" y="2928"/>
              <a:chExt cx="480" cy="192"/>
            </a:xfrm>
          </p:grpSpPr>
          <p:sp>
            <p:nvSpPr>
              <p:cNvPr id="150567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0568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0539" name="Text Box 17"/>
            <p:cNvSpPr txBox="1">
              <a:spLocks noChangeArrowheads="1"/>
            </p:cNvSpPr>
            <p:nvPr/>
          </p:nvSpPr>
          <p:spPr bwMode="auto">
            <a:xfrm>
              <a:off x="4710" y="266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7</a:t>
              </a:r>
            </a:p>
          </p:txBody>
        </p:sp>
        <p:sp>
          <p:nvSpPr>
            <p:cNvPr id="632850" name="Text Box 18"/>
            <p:cNvSpPr txBox="1">
              <a:spLocks noChangeArrowheads="1"/>
            </p:cNvSpPr>
            <p:nvPr/>
          </p:nvSpPr>
          <p:spPr bwMode="auto">
            <a:xfrm>
              <a:off x="4934" y="2670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150541" name="Group 19"/>
            <p:cNvGrpSpPr/>
            <p:nvPr/>
          </p:nvGrpSpPr>
          <p:grpSpPr bwMode="auto">
            <a:xfrm>
              <a:off x="445" y="2631"/>
              <a:ext cx="2531" cy="298"/>
              <a:chOff x="445" y="2631"/>
              <a:chExt cx="2531" cy="298"/>
            </a:xfrm>
          </p:grpSpPr>
          <p:grpSp>
            <p:nvGrpSpPr>
              <p:cNvPr id="150548" name="Group 20"/>
              <p:cNvGrpSpPr/>
              <p:nvPr/>
            </p:nvGrpSpPr>
            <p:grpSpPr bwMode="auto">
              <a:xfrm>
                <a:off x="445" y="2631"/>
                <a:ext cx="2531" cy="298"/>
                <a:chOff x="973" y="2631"/>
                <a:chExt cx="2531" cy="298"/>
              </a:xfrm>
            </p:grpSpPr>
            <p:grpSp>
              <p:nvGrpSpPr>
                <p:cNvPr id="150550" name="Group 21"/>
                <p:cNvGrpSpPr/>
                <p:nvPr/>
              </p:nvGrpSpPr>
              <p:grpSpPr bwMode="auto">
                <a:xfrm>
                  <a:off x="1344" y="2679"/>
                  <a:ext cx="720" cy="250"/>
                  <a:chOff x="1344" y="3033"/>
                  <a:chExt cx="720" cy="250"/>
                </a:xfrm>
              </p:grpSpPr>
              <p:grpSp>
                <p:nvGrpSpPr>
                  <p:cNvPr id="150562" name="Group 22"/>
                  <p:cNvGrpSpPr/>
                  <p:nvPr/>
                </p:nvGrpSpPr>
                <p:grpSpPr bwMode="auto">
                  <a:xfrm>
                    <a:off x="1584" y="3043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15056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>
                      <a:lvl1pPr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5056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056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139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6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8" y="3033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CC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1</a:t>
                    </a:r>
                  </a:p>
                </p:txBody>
              </p:sp>
            </p:grpSp>
            <p:grpSp>
              <p:nvGrpSpPr>
                <p:cNvPr id="150551" name="Group 27"/>
                <p:cNvGrpSpPr/>
                <p:nvPr/>
              </p:nvGrpSpPr>
              <p:grpSpPr bwMode="auto">
                <a:xfrm>
                  <a:off x="2304" y="2660"/>
                  <a:ext cx="480" cy="250"/>
                  <a:chOff x="960" y="3129"/>
                  <a:chExt cx="480" cy="250"/>
                </a:xfrm>
              </p:grpSpPr>
              <p:grpSp>
                <p:nvGrpSpPr>
                  <p:cNvPr id="150558" name="Group 28"/>
                  <p:cNvGrpSpPr/>
                  <p:nvPr/>
                </p:nvGrpSpPr>
                <p:grpSpPr bwMode="auto">
                  <a:xfrm>
                    <a:off x="960" y="3148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150560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>
                      <a:lvl1pPr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50561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055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4" y="3129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000"/>
                      <a:t>2</a:t>
                    </a:r>
                    <a:endParaRPr lang="en-US" altLang="zh-CN" sz="2000"/>
                  </a:p>
                </p:txBody>
              </p:sp>
            </p:grpSp>
            <p:sp>
              <p:nvSpPr>
                <p:cNvPr id="15055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73" y="2631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head    </a:t>
                  </a:r>
                </a:p>
              </p:txBody>
            </p:sp>
            <p:grpSp>
              <p:nvGrpSpPr>
                <p:cNvPr id="150553" name="Group 33"/>
                <p:cNvGrpSpPr/>
                <p:nvPr/>
              </p:nvGrpSpPr>
              <p:grpSpPr bwMode="auto">
                <a:xfrm>
                  <a:off x="3024" y="2679"/>
                  <a:ext cx="480" cy="192"/>
                  <a:chOff x="1632" y="2928"/>
                  <a:chExt cx="480" cy="192"/>
                </a:xfrm>
              </p:grpSpPr>
              <p:sp>
                <p:nvSpPr>
                  <p:cNvPr id="15055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055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0554" name="Line 36"/>
                <p:cNvSpPr>
                  <a:spLocks noChangeShapeType="1"/>
                </p:cNvSpPr>
                <p:nvPr/>
              </p:nvSpPr>
              <p:spPr bwMode="auto">
                <a:xfrm>
                  <a:off x="2736" y="277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555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276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0549" name="Text Box 38"/>
              <p:cNvSpPr txBox="1">
                <a:spLocks noChangeArrowheads="1"/>
              </p:cNvSpPr>
              <p:nvPr/>
            </p:nvSpPr>
            <p:spPr bwMode="auto">
              <a:xfrm>
                <a:off x="2550" y="266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3</a:t>
                </a:r>
              </a:p>
            </p:txBody>
          </p:sp>
        </p:grpSp>
        <p:grpSp>
          <p:nvGrpSpPr>
            <p:cNvPr id="150542" name="Group 39"/>
            <p:cNvGrpSpPr/>
            <p:nvPr/>
          </p:nvGrpSpPr>
          <p:grpSpPr bwMode="auto">
            <a:xfrm>
              <a:off x="3216" y="2688"/>
              <a:ext cx="480" cy="192"/>
              <a:chOff x="1632" y="2928"/>
              <a:chExt cx="480" cy="192"/>
            </a:xfrm>
          </p:grpSpPr>
          <p:sp>
            <p:nvSpPr>
              <p:cNvPr id="150546" name="Rectangle 4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0547" name="Line 4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0543" name="Line 42"/>
            <p:cNvSpPr>
              <a:spLocks noChangeShapeType="1"/>
            </p:cNvSpPr>
            <p:nvPr/>
          </p:nvSpPr>
          <p:spPr bwMode="auto">
            <a:xfrm>
              <a:off x="292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44" name="Text Box 43"/>
            <p:cNvSpPr txBox="1">
              <a:spLocks noChangeArrowheads="1"/>
            </p:cNvSpPr>
            <p:nvPr/>
          </p:nvSpPr>
          <p:spPr bwMode="auto">
            <a:xfrm>
              <a:off x="3256" y="266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</a:p>
          </p:txBody>
        </p:sp>
        <p:sp>
          <p:nvSpPr>
            <p:cNvPr id="150545" name="Line 44"/>
            <p:cNvSpPr>
              <a:spLocks noChangeShapeType="1"/>
            </p:cNvSpPr>
            <p:nvPr/>
          </p:nvSpPr>
          <p:spPr bwMode="auto">
            <a:xfrm>
              <a:off x="364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之前插入*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633863" name="Text Box 7"/>
          <p:cNvSpPr txBox="1">
            <a:spLocks noChangeArrowheads="1"/>
          </p:cNvSpPr>
          <p:nvPr/>
        </p:nvSpPr>
        <p:spPr bwMode="auto">
          <a:xfrm>
            <a:off x="3352800" y="1283207"/>
            <a:ext cx="2667000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q -&gt; pNext  = s ;</a:t>
            </a:r>
          </a:p>
        </p:txBody>
      </p:sp>
      <p:sp>
        <p:nvSpPr>
          <p:cNvPr id="633864" name="Line 8"/>
          <p:cNvSpPr>
            <a:spLocks noChangeShapeType="1"/>
          </p:cNvSpPr>
          <p:nvPr/>
        </p:nvSpPr>
        <p:spPr bwMode="auto">
          <a:xfrm>
            <a:off x="3810000" y="4866323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33865" name="Group 9"/>
          <p:cNvGrpSpPr/>
          <p:nvPr/>
        </p:nvGrpSpPr>
        <p:grpSpPr bwMode="auto">
          <a:xfrm>
            <a:off x="4267200" y="4683760"/>
            <a:ext cx="762000" cy="396875"/>
            <a:chOff x="2688" y="3312"/>
            <a:chExt cx="480" cy="250"/>
          </a:xfrm>
        </p:grpSpPr>
        <p:grpSp>
          <p:nvGrpSpPr>
            <p:cNvPr id="151595" name="Group 10"/>
            <p:cNvGrpSpPr/>
            <p:nvPr/>
          </p:nvGrpSpPr>
          <p:grpSpPr bwMode="auto">
            <a:xfrm>
              <a:off x="2688" y="3331"/>
              <a:ext cx="480" cy="192"/>
              <a:chOff x="1632" y="2928"/>
              <a:chExt cx="480" cy="192"/>
            </a:xfrm>
          </p:grpSpPr>
          <p:sp>
            <p:nvSpPr>
              <p:cNvPr id="151597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1598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1596" name="Text Box 13"/>
            <p:cNvSpPr txBox="1">
              <a:spLocks noChangeArrowheads="1"/>
            </p:cNvSpPr>
            <p:nvPr/>
          </p:nvSpPr>
          <p:spPr bwMode="auto">
            <a:xfrm>
              <a:off x="2742" y="3312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</p:grpSp>
      <p:sp>
        <p:nvSpPr>
          <p:cNvPr id="633870" name="Text Box 14"/>
          <p:cNvSpPr txBox="1">
            <a:spLocks noChangeArrowheads="1"/>
          </p:cNvSpPr>
          <p:nvPr/>
        </p:nvSpPr>
        <p:spPr bwMode="auto">
          <a:xfrm>
            <a:off x="5081588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633871" name="Line 15"/>
          <p:cNvSpPr>
            <a:spLocks noChangeShapeType="1"/>
          </p:cNvSpPr>
          <p:nvPr/>
        </p:nvSpPr>
        <p:spPr bwMode="auto">
          <a:xfrm>
            <a:off x="5218113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3872" name="Text Box 16"/>
          <p:cNvSpPr txBox="1">
            <a:spLocks noChangeArrowheads="1"/>
          </p:cNvSpPr>
          <p:nvPr/>
        </p:nvSpPr>
        <p:spPr bwMode="auto">
          <a:xfrm>
            <a:off x="3865563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q</a:t>
            </a:r>
          </a:p>
        </p:txBody>
      </p:sp>
      <p:sp>
        <p:nvSpPr>
          <p:cNvPr id="633873" name="Line 17"/>
          <p:cNvSpPr>
            <a:spLocks noChangeShapeType="1"/>
          </p:cNvSpPr>
          <p:nvPr/>
        </p:nvSpPr>
        <p:spPr bwMode="auto">
          <a:xfrm>
            <a:off x="4078288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3874" name="Text Box 18"/>
          <p:cNvSpPr txBox="1">
            <a:spLocks noChangeArrowheads="1"/>
          </p:cNvSpPr>
          <p:nvPr/>
        </p:nvSpPr>
        <p:spPr bwMode="auto">
          <a:xfrm>
            <a:off x="3519488" y="4683760"/>
            <a:ext cx="279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/>
              <a:t>s</a:t>
            </a:r>
          </a:p>
        </p:txBody>
      </p:sp>
      <p:grpSp>
        <p:nvGrpSpPr>
          <p:cNvPr id="633875" name="Group 19"/>
          <p:cNvGrpSpPr/>
          <p:nvPr/>
        </p:nvGrpSpPr>
        <p:grpSpPr bwMode="auto">
          <a:xfrm>
            <a:off x="1600200" y="3678873"/>
            <a:ext cx="6311900" cy="473075"/>
            <a:chOff x="1008" y="2679"/>
            <a:chExt cx="3976" cy="298"/>
          </a:xfrm>
        </p:grpSpPr>
        <p:grpSp>
          <p:nvGrpSpPr>
            <p:cNvPr id="151566" name="Group 20"/>
            <p:cNvGrpSpPr/>
            <p:nvPr/>
          </p:nvGrpSpPr>
          <p:grpSpPr bwMode="auto">
            <a:xfrm>
              <a:off x="3779" y="2727"/>
              <a:ext cx="480" cy="192"/>
              <a:chOff x="1632" y="2928"/>
              <a:chExt cx="480" cy="192"/>
            </a:xfrm>
          </p:grpSpPr>
          <p:sp>
            <p:nvSpPr>
              <p:cNvPr id="151593" name="Rectangle 2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1594" name="Line 2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1567" name="Text Box 23"/>
            <p:cNvSpPr txBox="1">
              <a:spLocks noChangeArrowheads="1"/>
            </p:cNvSpPr>
            <p:nvPr/>
          </p:nvSpPr>
          <p:spPr bwMode="auto">
            <a:xfrm>
              <a:off x="3833" y="270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sp>
          <p:nvSpPr>
            <p:cNvPr id="151568" name="Line 24"/>
            <p:cNvSpPr>
              <a:spLocks noChangeShapeType="1"/>
            </p:cNvSpPr>
            <p:nvPr/>
          </p:nvSpPr>
          <p:spPr bwMode="auto">
            <a:xfrm>
              <a:off x="4211" y="2823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1569" name="Group 25"/>
            <p:cNvGrpSpPr/>
            <p:nvPr/>
          </p:nvGrpSpPr>
          <p:grpSpPr bwMode="auto">
            <a:xfrm>
              <a:off x="4499" y="2727"/>
              <a:ext cx="480" cy="192"/>
              <a:chOff x="1632" y="2928"/>
              <a:chExt cx="480" cy="192"/>
            </a:xfrm>
          </p:grpSpPr>
          <p:sp>
            <p:nvSpPr>
              <p:cNvPr id="151591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1592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1570" name="Text Box 28"/>
            <p:cNvSpPr txBox="1">
              <a:spLocks noChangeArrowheads="1"/>
            </p:cNvSpPr>
            <p:nvPr/>
          </p:nvSpPr>
          <p:spPr bwMode="auto">
            <a:xfrm>
              <a:off x="4553" y="270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7</a:t>
              </a:r>
            </a:p>
          </p:txBody>
        </p:sp>
        <p:sp>
          <p:nvSpPr>
            <p:cNvPr id="633885" name="Text Box 29"/>
            <p:cNvSpPr txBox="1">
              <a:spLocks noChangeArrowheads="1"/>
            </p:cNvSpPr>
            <p:nvPr/>
          </p:nvSpPr>
          <p:spPr bwMode="auto">
            <a:xfrm>
              <a:off x="4777" y="2718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151572" name="Group 30"/>
            <p:cNvGrpSpPr/>
            <p:nvPr/>
          </p:nvGrpSpPr>
          <p:grpSpPr bwMode="auto">
            <a:xfrm>
              <a:off x="1379" y="2727"/>
              <a:ext cx="720" cy="250"/>
              <a:chOff x="1344" y="3033"/>
              <a:chExt cx="720" cy="250"/>
            </a:xfrm>
          </p:grpSpPr>
          <p:grpSp>
            <p:nvGrpSpPr>
              <p:cNvPr id="151586" name="Group 31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515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1590" name="Line 3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1587" name="Line 34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1588" name="Text Box 35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51573" name="Group 36"/>
            <p:cNvGrpSpPr/>
            <p:nvPr/>
          </p:nvGrpSpPr>
          <p:grpSpPr bwMode="auto">
            <a:xfrm>
              <a:off x="2339" y="2708"/>
              <a:ext cx="480" cy="250"/>
              <a:chOff x="960" y="3129"/>
              <a:chExt cx="480" cy="250"/>
            </a:xfrm>
          </p:grpSpPr>
          <p:grpSp>
            <p:nvGrpSpPr>
              <p:cNvPr id="151582" name="Group 37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51584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1585" name="Line 3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1583" name="Text Box 40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51574" name="Text Box 41"/>
            <p:cNvSpPr txBox="1">
              <a:spLocks noChangeArrowheads="1"/>
            </p:cNvSpPr>
            <p:nvPr/>
          </p:nvSpPr>
          <p:spPr bwMode="auto">
            <a:xfrm>
              <a:off x="1008" y="2679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</a:t>
              </a:r>
            </a:p>
          </p:txBody>
        </p:sp>
        <p:sp>
          <p:nvSpPr>
            <p:cNvPr id="151575" name="Line 42"/>
            <p:cNvSpPr>
              <a:spLocks noChangeShapeType="1"/>
            </p:cNvSpPr>
            <p:nvPr/>
          </p:nvSpPr>
          <p:spPr bwMode="auto">
            <a:xfrm>
              <a:off x="2051" y="281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1576" name="Group 43"/>
            <p:cNvGrpSpPr/>
            <p:nvPr/>
          </p:nvGrpSpPr>
          <p:grpSpPr bwMode="auto">
            <a:xfrm>
              <a:off x="3059" y="2736"/>
              <a:ext cx="480" cy="192"/>
              <a:chOff x="1632" y="2928"/>
              <a:chExt cx="480" cy="192"/>
            </a:xfrm>
          </p:grpSpPr>
          <p:sp>
            <p:nvSpPr>
              <p:cNvPr id="151580" name="Rectangle 44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1581" name="Line 45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1577" name="Text Box 46"/>
            <p:cNvSpPr txBox="1">
              <a:spLocks noChangeArrowheads="1"/>
            </p:cNvSpPr>
            <p:nvPr/>
          </p:nvSpPr>
          <p:spPr bwMode="auto">
            <a:xfrm>
              <a:off x="3099" y="271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</a:p>
          </p:txBody>
        </p:sp>
        <p:sp>
          <p:nvSpPr>
            <p:cNvPr id="151578" name="Line 47"/>
            <p:cNvSpPr>
              <a:spLocks noChangeShapeType="1"/>
            </p:cNvSpPr>
            <p:nvPr/>
          </p:nvSpPr>
          <p:spPr bwMode="auto">
            <a:xfrm>
              <a:off x="349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1579" name="Line 48"/>
            <p:cNvSpPr>
              <a:spLocks noChangeShapeType="1"/>
            </p:cNvSpPr>
            <p:nvPr/>
          </p:nvSpPr>
          <p:spPr bwMode="auto">
            <a:xfrm>
              <a:off x="277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 bldLvl="0" animBg="1" autoUpdateAnimBg="0"/>
      <p:bldP spid="633863" grpId="0" bldLvl="0" animBg="1" autoUpdateAnimBg="0"/>
      <p:bldP spid="633864" grpId="0" bldLvl="0" animBg="1"/>
      <p:bldP spid="633870" grpId="0" bldLvl="0" animBg="1" autoUpdateAnimBg="0"/>
      <p:bldP spid="633871" grpId="0" bldLvl="0" animBg="1"/>
      <p:bldP spid="633872" grpId="0" bldLvl="0" animBg="1" autoUpdateAnimBg="0"/>
      <p:bldP spid="633873" grpId="0" bldLvl="0" animBg="1"/>
      <p:bldP spid="633874" grpId="0" bldLvl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3200400" y="1407160"/>
            <a:ext cx="29718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之前插入*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52581" name="Text Box 8"/>
          <p:cNvSpPr txBox="1">
            <a:spLocks noChangeArrowheads="1"/>
          </p:cNvSpPr>
          <p:nvPr/>
        </p:nvSpPr>
        <p:spPr bwMode="auto">
          <a:xfrm>
            <a:off x="3352800" y="1283207"/>
            <a:ext cx="2667000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s 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=</a:t>
            </a:r>
            <a:r>
              <a:rPr lang="en-US" altLang="zh-CN" sz="2000" b="1">
                <a:solidFill>
                  <a:srgbClr val="FFFFFF"/>
                </a:solidFill>
              </a:rPr>
              <a:t> p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q -&gt; pNext  = s ;</a:t>
            </a:r>
          </a:p>
        </p:txBody>
      </p:sp>
      <p:sp>
        <p:nvSpPr>
          <p:cNvPr id="152582" name="Line 9"/>
          <p:cNvSpPr>
            <a:spLocks noChangeShapeType="1"/>
          </p:cNvSpPr>
          <p:nvPr/>
        </p:nvSpPr>
        <p:spPr bwMode="auto">
          <a:xfrm>
            <a:off x="3810000" y="4866323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52583" name="Group 10"/>
          <p:cNvGrpSpPr/>
          <p:nvPr/>
        </p:nvGrpSpPr>
        <p:grpSpPr bwMode="auto">
          <a:xfrm>
            <a:off x="4267200" y="4683760"/>
            <a:ext cx="762000" cy="396875"/>
            <a:chOff x="2688" y="3312"/>
            <a:chExt cx="480" cy="250"/>
          </a:xfrm>
        </p:grpSpPr>
        <p:grpSp>
          <p:nvGrpSpPr>
            <p:cNvPr id="152623" name="Group 11"/>
            <p:cNvGrpSpPr/>
            <p:nvPr/>
          </p:nvGrpSpPr>
          <p:grpSpPr bwMode="auto">
            <a:xfrm>
              <a:off x="2688" y="3331"/>
              <a:ext cx="480" cy="192"/>
              <a:chOff x="1632" y="2928"/>
              <a:chExt cx="480" cy="192"/>
            </a:xfrm>
          </p:grpSpPr>
          <p:sp>
            <p:nvSpPr>
              <p:cNvPr id="152625" name="Rectangle 1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2626" name="Line 1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2624" name="Text Box 14"/>
            <p:cNvSpPr txBox="1">
              <a:spLocks noChangeArrowheads="1"/>
            </p:cNvSpPr>
            <p:nvPr/>
          </p:nvSpPr>
          <p:spPr bwMode="auto">
            <a:xfrm>
              <a:off x="2742" y="3312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</p:grpSp>
      <p:sp>
        <p:nvSpPr>
          <p:cNvPr id="152584" name="Text Box 15"/>
          <p:cNvSpPr txBox="1">
            <a:spLocks noChangeArrowheads="1"/>
          </p:cNvSpPr>
          <p:nvPr/>
        </p:nvSpPr>
        <p:spPr bwMode="auto">
          <a:xfrm>
            <a:off x="5081588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152585" name="Line 16"/>
          <p:cNvSpPr>
            <a:spLocks noChangeShapeType="1"/>
          </p:cNvSpPr>
          <p:nvPr/>
        </p:nvSpPr>
        <p:spPr bwMode="auto">
          <a:xfrm>
            <a:off x="5218113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86" name="Text Box 17"/>
          <p:cNvSpPr txBox="1">
            <a:spLocks noChangeArrowheads="1"/>
          </p:cNvSpPr>
          <p:nvPr/>
        </p:nvSpPr>
        <p:spPr bwMode="auto">
          <a:xfrm>
            <a:off x="3865563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q</a:t>
            </a:r>
          </a:p>
        </p:txBody>
      </p:sp>
      <p:sp>
        <p:nvSpPr>
          <p:cNvPr id="152587" name="Line 18"/>
          <p:cNvSpPr>
            <a:spLocks noChangeShapeType="1"/>
          </p:cNvSpPr>
          <p:nvPr/>
        </p:nvSpPr>
        <p:spPr bwMode="auto">
          <a:xfrm>
            <a:off x="4078288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88" name="Text Box 19"/>
          <p:cNvSpPr txBox="1">
            <a:spLocks noChangeArrowheads="1"/>
          </p:cNvSpPr>
          <p:nvPr/>
        </p:nvSpPr>
        <p:spPr bwMode="auto">
          <a:xfrm>
            <a:off x="3519488" y="4683760"/>
            <a:ext cx="279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/>
              <a:t>s</a:t>
            </a:r>
          </a:p>
        </p:txBody>
      </p:sp>
      <p:grpSp>
        <p:nvGrpSpPr>
          <p:cNvPr id="152589" name="Group 20"/>
          <p:cNvGrpSpPr/>
          <p:nvPr/>
        </p:nvGrpSpPr>
        <p:grpSpPr bwMode="auto">
          <a:xfrm>
            <a:off x="1600200" y="3678873"/>
            <a:ext cx="6311900" cy="473075"/>
            <a:chOff x="1008" y="2679"/>
            <a:chExt cx="3976" cy="298"/>
          </a:xfrm>
        </p:grpSpPr>
        <p:grpSp>
          <p:nvGrpSpPr>
            <p:cNvPr id="152594" name="Group 21"/>
            <p:cNvGrpSpPr/>
            <p:nvPr/>
          </p:nvGrpSpPr>
          <p:grpSpPr bwMode="auto">
            <a:xfrm>
              <a:off x="3779" y="2727"/>
              <a:ext cx="480" cy="192"/>
              <a:chOff x="1632" y="2928"/>
              <a:chExt cx="480" cy="192"/>
            </a:xfrm>
          </p:grpSpPr>
          <p:sp>
            <p:nvSpPr>
              <p:cNvPr id="152621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2622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2595" name="Text Box 24"/>
            <p:cNvSpPr txBox="1">
              <a:spLocks noChangeArrowheads="1"/>
            </p:cNvSpPr>
            <p:nvPr/>
          </p:nvSpPr>
          <p:spPr bwMode="auto">
            <a:xfrm>
              <a:off x="3833" y="270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sp>
          <p:nvSpPr>
            <p:cNvPr id="152596" name="Line 25"/>
            <p:cNvSpPr>
              <a:spLocks noChangeShapeType="1"/>
            </p:cNvSpPr>
            <p:nvPr/>
          </p:nvSpPr>
          <p:spPr bwMode="auto">
            <a:xfrm>
              <a:off x="4211" y="2823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2597" name="Group 26"/>
            <p:cNvGrpSpPr/>
            <p:nvPr/>
          </p:nvGrpSpPr>
          <p:grpSpPr bwMode="auto">
            <a:xfrm>
              <a:off x="4499" y="2727"/>
              <a:ext cx="480" cy="192"/>
              <a:chOff x="1632" y="2928"/>
              <a:chExt cx="480" cy="192"/>
            </a:xfrm>
          </p:grpSpPr>
          <p:sp>
            <p:nvSpPr>
              <p:cNvPr id="152619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2620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2598" name="Text Box 29"/>
            <p:cNvSpPr txBox="1">
              <a:spLocks noChangeArrowheads="1"/>
            </p:cNvSpPr>
            <p:nvPr/>
          </p:nvSpPr>
          <p:spPr bwMode="auto">
            <a:xfrm>
              <a:off x="4553" y="270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7</a:t>
              </a:r>
            </a:p>
          </p:txBody>
        </p:sp>
        <p:sp>
          <p:nvSpPr>
            <p:cNvPr id="634910" name="Text Box 30"/>
            <p:cNvSpPr txBox="1">
              <a:spLocks noChangeArrowheads="1"/>
            </p:cNvSpPr>
            <p:nvPr/>
          </p:nvSpPr>
          <p:spPr bwMode="auto">
            <a:xfrm>
              <a:off x="4777" y="2718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152600" name="Group 31"/>
            <p:cNvGrpSpPr/>
            <p:nvPr/>
          </p:nvGrpSpPr>
          <p:grpSpPr bwMode="auto">
            <a:xfrm>
              <a:off x="1379" y="2727"/>
              <a:ext cx="720" cy="250"/>
              <a:chOff x="1344" y="3033"/>
              <a:chExt cx="720" cy="250"/>
            </a:xfrm>
          </p:grpSpPr>
          <p:grpSp>
            <p:nvGrpSpPr>
              <p:cNvPr id="152614" name="Group 32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52617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2618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2615" name="Line 35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16" name="Text Box 36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52601" name="Group 37"/>
            <p:cNvGrpSpPr/>
            <p:nvPr/>
          </p:nvGrpSpPr>
          <p:grpSpPr bwMode="auto">
            <a:xfrm>
              <a:off x="2339" y="2708"/>
              <a:ext cx="480" cy="250"/>
              <a:chOff x="960" y="3129"/>
              <a:chExt cx="480" cy="250"/>
            </a:xfrm>
          </p:grpSpPr>
          <p:grpSp>
            <p:nvGrpSpPr>
              <p:cNvPr id="152610" name="Group 38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52612" name="Rectangle 39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2613" name="Line 40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2611" name="Text Box 41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52602" name="Text Box 42"/>
            <p:cNvSpPr txBox="1">
              <a:spLocks noChangeArrowheads="1"/>
            </p:cNvSpPr>
            <p:nvPr/>
          </p:nvSpPr>
          <p:spPr bwMode="auto">
            <a:xfrm>
              <a:off x="1008" y="2679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</a:t>
              </a:r>
            </a:p>
          </p:txBody>
        </p:sp>
        <p:sp>
          <p:nvSpPr>
            <p:cNvPr id="152603" name="Line 43"/>
            <p:cNvSpPr>
              <a:spLocks noChangeShapeType="1"/>
            </p:cNvSpPr>
            <p:nvPr/>
          </p:nvSpPr>
          <p:spPr bwMode="auto">
            <a:xfrm>
              <a:off x="2051" y="281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2604" name="Group 44"/>
            <p:cNvGrpSpPr/>
            <p:nvPr/>
          </p:nvGrpSpPr>
          <p:grpSpPr bwMode="auto">
            <a:xfrm>
              <a:off x="3059" y="2736"/>
              <a:ext cx="480" cy="192"/>
              <a:chOff x="1632" y="2928"/>
              <a:chExt cx="480" cy="192"/>
            </a:xfrm>
          </p:grpSpPr>
          <p:sp>
            <p:nvSpPr>
              <p:cNvPr id="152608" name="Rectangle 4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2609" name="Line 4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2605" name="Text Box 47"/>
            <p:cNvSpPr txBox="1">
              <a:spLocks noChangeArrowheads="1"/>
            </p:cNvSpPr>
            <p:nvPr/>
          </p:nvSpPr>
          <p:spPr bwMode="auto">
            <a:xfrm>
              <a:off x="3099" y="271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</a:p>
          </p:txBody>
        </p:sp>
        <p:sp>
          <p:nvSpPr>
            <p:cNvPr id="152606" name="Line 48"/>
            <p:cNvSpPr>
              <a:spLocks noChangeShapeType="1"/>
            </p:cNvSpPr>
            <p:nvPr/>
          </p:nvSpPr>
          <p:spPr bwMode="auto">
            <a:xfrm>
              <a:off x="349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2607" name="Line 49"/>
            <p:cNvSpPr>
              <a:spLocks noChangeShapeType="1"/>
            </p:cNvSpPr>
            <p:nvPr/>
          </p:nvSpPr>
          <p:spPr bwMode="auto">
            <a:xfrm>
              <a:off x="277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4930" name="Group 50"/>
          <p:cNvGrpSpPr/>
          <p:nvPr/>
        </p:nvGrpSpPr>
        <p:grpSpPr bwMode="auto">
          <a:xfrm>
            <a:off x="4953000" y="4074160"/>
            <a:ext cx="304800" cy="838200"/>
            <a:chOff x="3792" y="2880"/>
            <a:chExt cx="192" cy="528"/>
          </a:xfrm>
        </p:grpSpPr>
        <p:sp>
          <p:nvSpPr>
            <p:cNvPr id="152592" name="Line 51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2593" name="Line 52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3200400" y="1940560"/>
            <a:ext cx="29718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之前插入*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53605" name="Text Box 8"/>
          <p:cNvSpPr txBox="1">
            <a:spLocks noChangeArrowheads="1"/>
          </p:cNvSpPr>
          <p:nvPr/>
        </p:nvSpPr>
        <p:spPr bwMode="auto">
          <a:xfrm>
            <a:off x="3352800" y="1283207"/>
            <a:ext cx="2667000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q 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rgbClr val="FFFFFF"/>
                </a:solidFill>
              </a:rPr>
              <a:t>  = s ;</a:t>
            </a:r>
          </a:p>
        </p:txBody>
      </p:sp>
      <p:sp>
        <p:nvSpPr>
          <p:cNvPr id="153606" name="Line 9"/>
          <p:cNvSpPr>
            <a:spLocks noChangeShapeType="1"/>
          </p:cNvSpPr>
          <p:nvPr/>
        </p:nvSpPr>
        <p:spPr bwMode="auto">
          <a:xfrm>
            <a:off x="3810000" y="4866323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53607" name="Group 10"/>
          <p:cNvGrpSpPr/>
          <p:nvPr/>
        </p:nvGrpSpPr>
        <p:grpSpPr bwMode="auto">
          <a:xfrm>
            <a:off x="4267200" y="4683760"/>
            <a:ext cx="762000" cy="396875"/>
            <a:chOff x="2688" y="3312"/>
            <a:chExt cx="480" cy="250"/>
          </a:xfrm>
        </p:grpSpPr>
        <p:grpSp>
          <p:nvGrpSpPr>
            <p:cNvPr id="153646" name="Group 11"/>
            <p:cNvGrpSpPr/>
            <p:nvPr/>
          </p:nvGrpSpPr>
          <p:grpSpPr bwMode="auto">
            <a:xfrm>
              <a:off x="2688" y="3331"/>
              <a:ext cx="480" cy="192"/>
              <a:chOff x="1632" y="2928"/>
              <a:chExt cx="480" cy="192"/>
            </a:xfrm>
          </p:grpSpPr>
          <p:sp>
            <p:nvSpPr>
              <p:cNvPr id="153648" name="Rectangle 1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649" name="Line 1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3647" name="Text Box 14"/>
            <p:cNvSpPr txBox="1">
              <a:spLocks noChangeArrowheads="1"/>
            </p:cNvSpPr>
            <p:nvPr/>
          </p:nvSpPr>
          <p:spPr bwMode="auto">
            <a:xfrm>
              <a:off x="2742" y="3312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</p:grpSp>
      <p:sp>
        <p:nvSpPr>
          <p:cNvPr id="153608" name="Text Box 15"/>
          <p:cNvSpPr txBox="1">
            <a:spLocks noChangeArrowheads="1"/>
          </p:cNvSpPr>
          <p:nvPr/>
        </p:nvSpPr>
        <p:spPr bwMode="auto">
          <a:xfrm>
            <a:off x="5081588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153609" name="Line 16"/>
          <p:cNvSpPr>
            <a:spLocks noChangeShapeType="1"/>
          </p:cNvSpPr>
          <p:nvPr/>
        </p:nvSpPr>
        <p:spPr bwMode="auto">
          <a:xfrm>
            <a:off x="5218113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610" name="Text Box 17"/>
          <p:cNvSpPr txBox="1">
            <a:spLocks noChangeArrowheads="1"/>
          </p:cNvSpPr>
          <p:nvPr/>
        </p:nvSpPr>
        <p:spPr bwMode="auto">
          <a:xfrm>
            <a:off x="3865563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q</a:t>
            </a:r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>
            <a:off x="4078288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612" name="Text Box 19"/>
          <p:cNvSpPr txBox="1">
            <a:spLocks noChangeArrowheads="1"/>
          </p:cNvSpPr>
          <p:nvPr/>
        </p:nvSpPr>
        <p:spPr bwMode="auto">
          <a:xfrm>
            <a:off x="3519488" y="4683760"/>
            <a:ext cx="279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/>
              <a:t>s</a:t>
            </a:r>
          </a:p>
        </p:txBody>
      </p:sp>
      <p:grpSp>
        <p:nvGrpSpPr>
          <p:cNvPr id="153613" name="Group 20"/>
          <p:cNvGrpSpPr/>
          <p:nvPr/>
        </p:nvGrpSpPr>
        <p:grpSpPr bwMode="auto">
          <a:xfrm>
            <a:off x="1600200" y="3678873"/>
            <a:ext cx="6311900" cy="473075"/>
            <a:chOff x="1008" y="2679"/>
            <a:chExt cx="3976" cy="298"/>
          </a:xfrm>
        </p:grpSpPr>
        <p:grpSp>
          <p:nvGrpSpPr>
            <p:cNvPr id="153618" name="Group 21"/>
            <p:cNvGrpSpPr/>
            <p:nvPr/>
          </p:nvGrpSpPr>
          <p:grpSpPr bwMode="auto">
            <a:xfrm>
              <a:off x="3779" y="2727"/>
              <a:ext cx="480" cy="192"/>
              <a:chOff x="1632" y="2928"/>
              <a:chExt cx="480" cy="192"/>
            </a:xfrm>
          </p:grpSpPr>
          <p:sp>
            <p:nvSpPr>
              <p:cNvPr id="153644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645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3619" name="Text Box 24"/>
            <p:cNvSpPr txBox="1">
              <a:spLocks noChangeArrowheads="1"/>
            </p:cNvSpPr>
            <p:nvPr/>
          </p:nvSpPr>
          <p:spPr bwMode="auto">
            <a:xfrm>
              <a:off x="3833" y="270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sp>
          <p:nvSpPr>
            <p:cNvPr id="153620" name="Line 25"/>
            <p:cNvSpPr>
              <a:spLocks noChangeShapeType="1"/>
            </p:cNvSpPr>
            <p:nvPr/>
          </p:nvSpPr>
          <p:spPr bwMode="auto">
            <a:xfrm>
              <a:off x="4211" y="2823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3621" name="Group 26"/>
            <p:cNvGrpSpPr/>
            <p:nvPr/>
          </p:nvGrpSpPr>
          <p:grpSpPr bwMode="auto">
            <a:xfrm>
              <a:off x="4499" y="2727"/>
              <a:ext cx="480" cy="192"/>
              <a:chOff x="1632" y="2928"/>
              <a:chExt cx="480" cy="192"/>
            </a:xfrm>
          </p:grpSpPr>
          <p:sp>
            <p:nvSpPr>
              <p:cNvPr id="153642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643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3622" name="Text Box 29"/>
            <p:cNvSpPr txBox="1">
              <a:spLocks noChangeArrowheads="1"/>
            </p:cNvSpPr>
            <p:nvPr/>
          </p:nvSpPr>
          <p:spPr bwMode="auto">
            <a:xfrm>
              <a:off x="4553" y="270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7</a:t>
              </a:r>
            </a:p>
          </p:txBody>
        </p:sp>
        <p:sp>
          <p:nvSpPr>
            <p:cNvPr id="635934" name="Text Box 30"/>
            <p:cNvSpPr txBox="1">
              <a:spLocks noChangeArrowheads="1"/>
            </p:cNvSpPr>
            <p:nvPr/>
          </p:nvSpPr>
          <p:spPr bwMode="auto">
            <a:xfrm>
              <a:off x="4777" y="2718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153624" name="Group 31"/>
            <p:cNvGrpSpPr/>
            <p:nvPr/>
          </p:nvGrpSpPr>
          <p:grpSpPr bwMode="auto">
            <a:xfrm>
              <a:off x="1379" y="2727"/>
              <a:ext cx="720" cy="250"/>
              <a:chOff x="1344" y="3033"/>
              <a:chExt cx="720" cy="250"/>
            </a:xfrm>
          </p:grpSpPr>
          <p:grpSp>
            <p:nvGrpSpPr>
              <p:cNvPr id="153637" name="Group 32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53640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3641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3638" name="Line 35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39" name="Text Box 36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53625" name="Group 37"/>
            <p:cNvGrpSpPr/>
            <p:nvPr/>
          </p:nvGrpSpPr>
          <p:grpSpPr bwMode="auto">
            <a:xfrm>
              <a:off x="2339" y="2708"/>
              <a:ext cx="480" cy="250"/>
              <a:chOff x="960" y="3129"/>
              <a:chExt cx="480" cy="250"/>
            </a:xfrm>
          </p:grpSpPr>
          <p:grpSp>
            <p:nvGrpSpPr>
              <p:cNvPr id="153633" name="Group 38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53635" name="Rectangle 39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3636" name="Line 40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3634" name="Text Box 41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53626" name="Text Box 42"/>
            <p:cNvSpPr txBox="1">
              <a:spLocks noChangeArrowheads="1"/>
            </p:cNvSpPr>
            <p:nvPr/>
          </p:nvSpPr>
          <p:spPr bwMode="auto">
            <a:xfrm>
              <a:off x="1008" y="2679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</a:t>
              </a:r>
            </a:p>
          </p:txBody>
        </p:sp>
        <p:sp>
          <p:nvSpPr>
            <p:cNvPr id="153627" name="Line 43"/>
            <p:cNvSpPr>
              <a:spLocks noChangeShapeType="1"/>
            </p:cNvSpPr>
            <p:nvPr/>
          </p:nvSpPr>
          <p:spPr bwMode="auto">
            <a:xfrm>
              <a:off x="2051" y="281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3628" name="Group 44"/>
            <p:cNvGrpSpPr/>
            <p:nvPr/>
          </p:nvGrpSpPr>
          <p:grpSpPr bwMode="auto">
            <a:xfrm>
              <a:off x="3059" y="2736"/>
              <a:ext cx="480" cy="192"/>
              <a:chOff x="1632" y="2928"/>
              <a:chExt cx="480" cy="192"/>
            </a:xfrm>
          </p:grpSpPr>
          <p:sp>
            <p:nvSpPr>
              <p:cNvPr id="153631" name="Rectangle 4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632" name="Line 4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3629" name="Text Box 47"/>
            <p:cNvSpPr txBox="1">
              <a:spLocks noChangeArrowheads="1"/>
            </p:cNvSpPr>
            <p:nvPr/>
          </p:nvSpPr>
          <p:spPr bwMode="auto">
            <a:xfrm>
              <a:off x="3099" y="271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</a:p>
          </p:txBody>
        </p:sp>
        <p:sp>
          <p:nvSpPr>
            <p:cNvPr id="153630" name="Line 48"/>
            <p:cNvSpPr>
              <a:spLocks noChangeShapeType="1"/>
            </p:cNvSpPr>
            <p:nvPr/>
          </p:nvSpPr>
          <p:spPr bwMode="auto">
            <a:xfrm>
              <a:off x="349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614" name="Group 49"/>
          <p:cNvGrpSpPr/>
          <p:nvPr/>
        </p:nvGrpSpPr>
        <p:grpSpPr bwMode="auto">
          <a:xfrm>
            <a:off x="4953000" y="4074160"/>
            <a:ext cx="304800" cy="838200"/>
            <a:chOff x="3792" y="2880"/>
            <a:chExt cx="192" cy="528"/>
          </a:xfrm>
        </p:grpSpPr>
        <p:sp>
          <p:nvSpPr>
            <p:cNvPr id="153616" name="Line 50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17" name="Line 51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3200400" y="1940560"/>
            <a:ext cx="29718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之前插入*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54629" name="Text Box 8"/>
          <p:cNvSpPr txBox="1">
            <a:spLocks noChangeArrowheads="1"/>
          </p:cNvSpPr>
          <p:nvPr/>
        </p:nvSpPr>
        <p:spPr bwMode="auto">
          <a:xfrm>
            <a:off x="3352800" y="1283207"/>
            <a:ext cx="2667000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q 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rgbClr val="FFFFFF"/>
                </a:solidFill>
              </a:rPr>
              <a:t>  = s ;</a:t>
            </a:r>
          </a:p>
        </p:txBody>
      </p:sp>
      <p:sp>
        <p:nvSpPr>
          <p:cNvPr id="154630" name="Line 9"/>
          <p:cNvSpPr>
            <a:spLocks noChangeShapeType="1"/>
          </p:cNvSpPr>
          <p:nvPr/>
        </p:nvSpPr>
        <p:spPr bwMode="auto">
          <a:xfrm>
            <a:off x="3810000" y="4866323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54631" name="Group 10"/>
          <p:cNvGrpSpPr/>
          <p:nvPr/>
        </p:nvGrpSpPr>
        <p:grpSpPr bwMode="auto">
          <a:xfrm>
            <a:off x="4267200" y="4683760"/>
            <a:ext cx="762000" cy="396875"/>
            <a:chOff x="2688" y="3312"/>
            <a:chExt cx="480" cy="250"/>
          </a:xfrm>
        </p:grpSpPr>
        <p:grpSp>
          <p:nvGrpSpPr>
            <p:cNvPr id="154671" name="Group 11"/>
            <p:cNvGrpSpPr/>
            <p:nvPr/>
          </p:nvGrpSpPr>
          <p:grpSpPr bwMode="auto">
            <a:xfrm>
              <a:off x="2688" y="3331"/>
              <a:ext cx="480" cy="192"/>
              <a:chOff x="1632" y="2928"/>
              <a:chExt cx="480" cy="192"/>
            </a:xfrm>
          </p:grpSpPr>
          <p:sp>
            <p:nvSpPr>
              <p:cNvPr id="154673" name="Rectangle 1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674" name="Line 1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672" name="Text Box 14"/>
            <p:cNvSpPr txBox="1">
              <a:spLocks noChangeArrowheads="1"/>
            </p:cNvSpPr>
            <p:nvPr/>
          </p:nvSpPr>
          <p:spPr bwMode="auto">
            <a:xfrm>
              <a:off x="2742" y="3312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</p:grpSp>
      <p:sp>
        <p:nvSpPr>
          <p:cNvPr id="154632" name="Text Box 15"/>
          <p:cNvSpPr txBox="1">
            <a:spLocks noChangeArrowheads="1"/>
          </p:cNvSpPr>
          <p:nvPr/>
        </p:nvSpPr>
        <p:spPr bwMode="auto">
          <a:xfrm>
            <a:off x="5081588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154633" name="Line 16"/>
          <p:cNvSpPr>
            <a:spLocks noChangeShapeType="1"/>
          </p:cNvSpPr>
          <p:nvPr/>
        </p:nvSpPr>
        <p:spPr bwMode="auto">
          <a:xfrm>
            <a:off x="5218113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4" name="Text Box 17"/>
          <p:cNvSpPr txBox="1">
            <a:spLocks noChangeArrowheads="1"/>
          </p:cNvSpPr>
          <p:nvPr/>
        </p:nvSpPr>
        <p:spPr bwMode="auto">
          <a:xfrm>
            <a:off x="3865563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q</a:t>
            </a:r>
          </a:p>
        </p:txBody>
      </p:sp>
      <p:sp>
        <p:nvSpPr>
          <p:cNvPr id="154635" name="Line 18"/>
          <p:cNvSpPr>
            <a:spLocks noChangeShapeType="1"/>
          </p:cNvSpPr>
          <p:nvPr/>
        </p:nvSpPr>
        <p:spPr bwMode="auto">
          <a:xfrm>
            <a:off x="4078288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6" name="Text Box 19"/>
          <p:cNvSpPr txBox="1">
            <a:spLocks noChangeArrowheads="1"/>
          </p:cNvSpPr>
          <p:nvPr/>
        </p:nvSpPr>
        <p:spPr bwMode="auto">
          <a:xfrm>
            <a:off x="3519488" y="4683760"/>
            <a:ext cx="279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/>
              <a:t>s</a:t>
            </a:r>
          </a:p>
        </p:txBody>
      </p:sp>
      <p:grpSp>
        <p:nvGrpSpPr>
          <p:cNvPr id="154637" name="Group 20"/>
          <p:cNvGrpSpPr/>
          <p:nvPr/>
        </p:nvGrpSpPr>
        <p:grpSpPr bwMode="auto">
          <a:xfrm>
            <a:off x="1600200" y="3678873"/>
            <a:ext cx="6311900" cy="473075"/>
            <a:chOff x="1008" y="2679"/>
            <a:chExt cx="3976" cy="298"/>
          </a:xfrm>
        </p:grpSpPr>
        <p:grpSp>
          <p:nvGrpSpPr>
            <p:cNvPr id="154643" name="Group 21"/>
            <p:cNvGrpSpPr/>
            <p:nvPr/>
          </p:nvGrpSpPr>
          <p:grpSpPr bwMode="auto">
            <a:xfrm>
              <a:off x="3779" y="2727"/>
              <a:ext cx="480" cy="192"/>
              <a:chOff x="1632" y="2928"/>
              <a:chExt cx="480" cy="192"/>
            </a:xfrm>
          </p:grpSpPr>
          <p:sp>
            <p:nvSpPr>
              <p:cNvPr id="154669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670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644" name="Text Box 24"/>
            <p:cNvSpPr txBox="1">
              <a:spLocks noChangeArrowheads="1"/>
            </p:cNvSpPr>
            <p:nvPr/>
          </p:nvSpPr>
          <p:spPr bwMode="auto">
            <a:xfrm>
              <a:off x="3833" y="270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sp>
          <p:nvSpPr>
            <p:cNvPr id="154645" name="Line 25"/>
            <p:cNvSpPr>
              <a:spLocks noChangeShapeType="1"/>
            </p:cNvSpPr>
            <p:nvPr/>
          </p:nvSpPr>
          <p:spPr bwMode="auto">
            <a:xfrm>
              <a:off x="4211" y="2823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4646" name="Group 26"/>
            <p:cNvGrpSpPr/>
            <p:nvPr/>
          </p:nvGrpSpPr>
          <p:grpSpPr bwMode="auto">
            <a:xfrm>
              <a:off x="4499" y="2727"/>
              <a:ext cx="480" cy="192"/>
              <a:chOff x="1632" y="2928"/>
              <a:chExt cx="480" cy="192"/>
            </a:xfrm>
          </p:grpSpPr>
          <p:sp>
            <p:nvSpPr>
              <p:cNvPr id="154667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668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647" name="Text Box 29"/>
            <p:cNvSpPr txBox="1">
              <a:spLocks noChangeArrowheads="1"/>
            </p:cNvSpPr>
            <p:nvPr/>
          </p:nvSpPr>
          <p:spPr bwMode="auto">
            <a:xfrm>
              <a:off x="4553" y="270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7</a:t>
              </a:r>
            </a:p>
          </p:txBody>
        </p:sp>
        <p:sp>
          <p:nvSpPr>
            <p:cNvPr id="636958" name="Text Box 30"/>
            <p:cNvSpPr txBox="1">
              <a:spLocks noChangeArrowheads="1"/>
            </p:cNvSpPr>
            <p:nvPr/>
          </p:nvSpPr>
          <p:spPr bwMode="auto">
            <a:xfrm>
              <a:off x="4777" y="2718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154649" name="Group 31"/>
            <p:cNvGrpSpPr/>
            <p:nvPr/>
          </p:nvGrpSpPr>
          <p:grpSpPr bwMode="auto">
            <a:xfrm>
              <a:off x="1379" y="2727"/>
              <a:ext cx="720" cy="250"/>
              <a:chOff x="1344" y="3033"/>
              <a:chExt cx="720" cy="250"/>
            </a:xfrm>
          </p:grpSpPr>
          <p:grpSp>
            <p:nvGrpSpPr>
              <p:cNvPr id="154662" name="Group 32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54665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666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4663" name="Line 35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664" name="Text Box 36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54650" name="Group 37"/>
            <p:cNvGrpSpPr/>
            <p:nvPr/>
          </p:nvGrpSpPr>
          <p:grpSpPr bwMode="auto">
            <a:xfrm>
              <a:off x="2339" y="2708"/>
              <a:ext cx="480" cy="250"/>
              <a:chOff x="960" y="3129"/>
              <a:chExt cx="480" cy="250"/>
            </a:xfrm>
          </p:grpSpPr>
          <p:grpSp>
            <p:nvGrpSpPr>
              <p:cNvPr id="154658" name="Group 38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54660" name="Rectangle 39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661" name="Line 40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4659" name="Text Box 41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54651" name="Text Box 42"/>
            <p:cNvSpPr txBox="1">
              <a:spLocks noChangeArrowheads="1"/>
            </p:cNvSpPr>
            <p:nvPr/>
          </p:nvSpPr>
          <p:spPr bwMode="auto">
            <a:xfrm>
              <a:off x="1008" y="2679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</a:t>
              </a:r>
            </a:p>
          </p:txBody>
        </p:sp>
        <p:sp>
          <p:nvSpPr>
            <p:cNvPr id="154652" name="Line 43"/>
            <p:cNvSpPr>
              <a:spLocks noChangeShapeType="1"/>
            </p:cNvSpPr>
            <p:nvPr/>
          </p:nvSpPr>
          <p:spPr bwMode="auto">
            <a:xfrm>
              <a:off x="2051" y="281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4653" name="Group 44"/>
            <p:cNvGrpSpPr/>
            <p:nvPr/>
          </p:nvGrpSpPr>
          <p:grpSpPr bwMode="auto">
            <a:xfrm>
              <a:off x="3059" y="2736"/>
              <a:ext cx="480" cy="192"/>
              <a:chOff x="1632" y="2928"/>
              <a:chExt cx="480" cy="192"/>
            </a:xfrm>
          </p:grpSpPr>
          <p:sp>
            <p:nvSpPr>
              <p:cNvPr id="154656" name="Rectangle 4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657" name="Line 4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654" name="Text Box 47"/>
            <p:cNvSpPr txBox="1">
              <a:spLocks noChangeArrowheads="1"/>
            </p:cNvSpPr>
            <p:nvPr/>
          </p:nvSpPr>
          <p:spPr bwMode="auto">
            <a:xfrm>
              <a:off x="3099" y="271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</a:p>
          </p:txBody>
        </p:sp>
        <p:sp>
          <p:nvSpPr>
            <p:cNvPr id="154655" name="Line 48"/>
            <p:cNvSpPr>
              <a:spLocks noChangeShapeType="1"/>
            </p:cNvSpPr>
            <p:nvPr/>
          </p:nvSpPr>
          <p:spPr bwMode="auto">
            <a:xfrm>
              <a:off x="349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4638" name="Group 49"/>
          <p:cNvGrpSpPr/>
          <p:nvPr/>
        </p:nvGrpSpPr>
        <p:grpSpPr bwMode="auto">
          <a:xfrm>
            <a:off x="4953000" y="4074160"/>
            <a:ext cx="304800" cy="838200"/>
            <a:chOff x="3792" y="2880"/>
            <a:chExt cx="192" cy="528"/>
          </a:xfrm>
        </p:grpSpPr>
        <p:sp>
          <p:nvSpPr>
            <p:cNvPr id="154641" name="Line 50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42" name="Line 51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6980" name="Line 52"/>
          <p:cNvSpPr>
            <a:spLocks noChangeShapeType="1"/>
          </p:cNvSpPr>
          <p:nvPr/>
        </p:nvSpPr>
        <p:spPr bwMode="auto">
          <a:xfrm>
            <a:off x="4419600" y="3997960"/>
            <a:ext cx="0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80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之前插入*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55652" name="Text Box 7"/>
          <p:cNvSpPr txBox="1">
            <a:spLocks noChangeArrowheads="1"/>
          </p:cNvSpPr>
          <p:nvPr/>
        </p:nvSpPr>
        <p:spPr bwMode="auto">
          <a:xfrm>
            <a:off x="3352800" y="1283207"/>
            <a:ext cx="2667000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q -&gt; pNext  = s ;</a:t>
            </a:r>
          </a:p>
        </p:txBody>
      </p:sp>
      <p:grpSp>
        <p:nvGrpSpPr>
          <p:cNvPr id="155653" name="Group 8"/>
          <p:cNvGrpSpPr/>
          <p:nvPr/>
        </p:nvGrpSpPr>
        <p:grpSpPr bwMode="auto">
          <a:xfrm>
            <a:off x="782638" y="3678873"/>
            <a:ext cx="7454900" cy="473075"/>
            <a:chOff x="445" y="2631"/>
            <a:chExt cx="4696" cy="298"/>
          </a:xfrm>
        </p:grpSpPr>
        <p:grpSp>
          <p:nvGrpSpPr>
            <p:cNvPr id="155661" name="Group 9"/>
            <p:cNvGrpSpPr/>
            <p:nvPr/>
          </p:nvGrpSpPr>
          <p:grpSpPr bwMode="auto">
            <a:xfrm>
              <a:off x="3936" y="2679"/>
              <a:ext cx="480" cy="192"/>
              <a:chOff x="1632" y="2928"/>
              <a:chExt cx="480" cy="192"/>
            </a:xfrm>
          </p:grpSpPr>
          <p:sp>
            <p:nvSpPr>
              <p:cNvPr id="155695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696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5662" name="Text Box 12"/>
            <p:cNvSpPr txBox="1">
              <a:spLocks noChangeArrowheads="1"/>
            </p:cNvSpPr>
            <p:nvPr/>
          </p:nvSpPr>
          <p:spPr bwMode="auto">
            <a:xfrm>
              <a:off x="3990" y="266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sp>
          <p:nvSpPr>
            <p:cNvPr id="155663" name="Line 13"/>
            <p:cNvSpPr>
              <a:spLocks noChangeShapeType="1"/>
            </p:cNvSpPr>
            <p:nvPr/>
          </p:nvSpPr>
          <p:spPr bwMode="auto">
            <a:xfrm>
              <a:off x="4368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5664" name="Group 14"/>
            <p:cNvGrpSpPr/>
            <p:nvPr/>
          </p:nvGrpSpPr>
          <p:grpSpPr bwMode="auto">
            <a:xfrm>
              <a:off x="4656" y="2679"/>
              <a:ext cx="480" cy="192"/>
              <a:chOff x="1632" y="2928"/>
              <a:chExt cx="480" cy="192"/>
            </a:xfrm>
          </p:grpSpPr>
          <p:sp>
            <p:nvSpPr>
              <p:cNvPr id="155693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694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5665" name="Text Box 17"/>
            <p:cNvSpPr txBox="1">
              <a:spLocks noChangeArrowheads="1"/>
            </p:cNvSpPr>
            <p:nvPr/>
          </p:nvSpPr>
          <p:spPr bwMode="auto">
            <a:xfrm>
              <a:off x="4710" y="266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7</a:t>
              </a:r>
            </a:p>
          </p:txBody>
        </p:sp>
        <p:sp>
          <p:nvSpPr>
            <p:cNvPr id="637970" name="Text Box 18"/>
            <p:cNvSpPr txBox="1">
              <a:spLocks noChangeArrowheads="1"/>
            </p:cNvSpPr>
            <p:nvPr/>
          </p:nvSpPr>
          <p:spPr bwMode="auto">
            <a:xfrm>
              <a:off x="4934" y="2670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155667" name="Group 19"/>
            <p:cNvGrpSpPr/>
            <p:nvPr/>
          </p:nvGrpSpPr>
          <p:grpSpPr bwMode="auto">
            <a:xfrm>
              <a:off x="445" y="2631"/>
              <a:ext cx="2531" cy="298"/>
              <a:chOff x="445" y="2631"/>
              <a:chExt cx="2531" cy="298"/>
            </a:xfrm>
          </p:grpSpPr>
          <p:grpSp>
            <p:nvGrpSpPr>
              <p:cNvPr id="155674" name="Group 20"/>
              <p:cNvGrpSpPr/>
              <p:nvPr/>
            </p:nvGrpSpPr>
            <p:grpSpPr bwMode="auto">
              <a:xfrm>
                <a:off x="445" y="2631"/>
                <a:ext cx="2531" cy="298"/>
                <a:chOff x="973" y="2631"/>
                <a:chExt cx="2531" cy="298"/>
              </a:xfrm>
            </p:grpSpPr>
            <p:grpSp>
              <p:nvGrpSpPr>
                <p:cNvPr id="155676" name="Group 21"/>
                <p:cNvGrpSpPr/>
                <p:nvPr/>
              </p:nvGrpSpPr>
              <p:grpSpPr bwMode="auto">
                <a:xfrm>
                  <a:off x="1344" y="2679"/>
                  <a:ext cx="720" cy="250"/>
                  <a:chOff x="1344" y="3033"/>
                  <a:chExt cx="720" cy="250"/>
                </a:xfrm>
              </p:grpSpPr>
              <p:grpSp>
                <p:nvGrpSpPr>
                  <p:cNvPr id="155688" name="Group 22"/>
                  <p:cNvGrpSpPr/>
                  <p:nvPr/>
                </p:nvGrpSpPr>
                <p:grpSpPr bwMode="auto">
                  <a:xfrm>
                    <a:off x="1584" y="3043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155691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>
                      <a:lvl1pPr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55692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568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139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69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8" y="3033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CC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1</a:t>
                    </a:r>
                  </a:p>
                </p:txBody>
              </p:sp>
            </p:grpSp>
            <p:grpSp>
              <p:nvGrpSpPr>
                <p:cNvPr id="155677" name="Group 27"/>
                <p:cNvGrpSpPr/>
                <p:nvPr/>
              </p:nvGrpSpPr>
              <p:grpSpPr bwMode="auto">
                <a:xfrm>
                  <a:off x="2304" y="2660"/>
                  <a:ext cx="480" cy="250"/>
                  <a:chOff x="960" y="3129"/>
                  <a:chExt cx="480" cy="250"/>
                </a:xfrm>
              </p:grpSpPr>
              <p:grpSp>
                <p:nvGrpSpPr>
                  <p:cNvPr id="155684" name="Group 28"/>
                  <p:cNvGrpSpPr/>
                  <p:nvPr/>
                </p:nvGrpSpPr>
                <p:grpSpPr bwMode="auto">
                  <a:xfrm>
                    <a:off x="960" y="3148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155686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>
                      <a:lvl1pPr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55687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568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4" y="3129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000"/>
                      <a:t>2</a:t>
                    </a:r>
                    <a:endParaRPr lang="en-US" altLang="zh-CN" sz="2000"/>
                  </a:p>
                </p:txBody>
              </p:sp>
            </p:grpSp>
            <p:sp>
              <p:nvSpPr>
                <p:cNvPr id="15567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73" y="2631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head    </a:t>
                  </a:r>
                </a:p>
              </p:txBody>
            </p:sp>
            <p:grpSp>
              <p:nvGrpSpPr>
                <p:cNvPr id="155679" name="Group 33"/>
                <p:cNvGrpSpPr/>
                <p:nvPr/>
              </p:nvGrpSpPr>
              <p:grpSpPr bwMode="auto">
                <a:xfrm>
                  <a:off x="3024" y="2679"/>
                  <a:ext cx="480" cy="192"/>
                  <a:chOff x="1632" y="2928"/>
                  <a:chExt cx="480" cy="192"/>
                </a:xfrm>
              </p:grpSpPr>
              <p:sp>
                <p:nvSpPr>
                  <p:cNvPr id="15568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568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5680" name="Line 36"/>
                <p:cNvSpPr>
                  <a:spLocks noChangeShapeType="1"/>
                </p:cNvSpPr>
                <p:nvPr/>
              </p:nvSpPr>
              <p:spPr bwMode="auto">
                <a:xfrm>
                  <a:off x="2736" y="277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681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276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5675" name="Text Box 38"/>
              <p:cNvSpPr txBox="1">
                <a:spLocks noChangeArrowheads="1"/>
              </p:cNvSpPr>
              <p:nvPr/>
            </p:nvSpPr>
            <p:spPr bwMode="auto">
              <a:xfrm>
                <a:off x="2550" y="266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3</a:t>
                </a:r>
              </a:p>
            </p:txBody>
          </p:sp>
        </p:grpSp>
        <p:grpSp>
          <p:nvGrpSpPr>
            <p:cNvPr id="155668" name="Group 39"/>
            <p:cNvGrpSpPr/>
            <p:nvPr/>
          </p:nvGrpSpPr>
          <p:grpSpPr bwMode="auto">
            <a:xfrm>
              <a:off x="3216" y="2688"/>
              <a:ext cx="480" cy="192"/>
              <a:chOff x="1632" y="2928"/>
              <a:chExt cx="480" cy="192"/>
            </a:xfrm>
          </p:grpSpPr>
          <p:sp>
            <p:nvSpPr>
              <p:cNvPr id="155672" name="Rectangle 4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673" name="Line 4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5669" name="Line 42"/>
            <p:cNvSpPr>
              <a:spLocks noChangeShapeType="1"/>
            </p:cNvSpPr>
            <p:nvPr/>
          </p:nvSpPr>
          <p:spPr bwMode="auto">
            <a:xfrm>
              <a:off x="292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70" name="Text Box 43"/>
            <p:cNvSpPr txBox="1">
              <a:spLocks noChangeArrowheads="1"/>
            </p:cNvSpPr>
            <p:nvPr/>
          </p:nvSpPr>
          <p:spPr bwMode="auto">
            <a:xfrm>
              <a:off x="3256" y="266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</a:p>
          </p:txBody>
        </p:sp>
        <p:sp>
          <p:nvSpPr>
            <p:cNvPr id="155671" name="Line 44"/>
            <p:cNvSpPr>
              <a:spLocks noChangeShapeType="1"/>
            </p:cNvSpPr>
            <p:nvPr/>
          </p:nvSpPr>
          <p:spPr bwMode="auto">
            <a:xfrm>
              <a:off x="364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5654" name="Text Box 45"/>
          <p:cNvSpPr txBox="1">
            <a:spLocks noChangeArrowheads="1"/>
          </p:cNvSpPr>
          <p:nvPr/>
        </p:nvSpPr>
        <p:spPr bwMode="auto">
          <a:xfrm>
            <a:off x="5407025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155655" name="Line 46"/>
          <p:cNvSpPr>
            <a:spLocks noChangeShapeType="1"/>
          </p:cNvSpPr>
          <p:nvPr/>
        </p:nvSpPr>
        <p:spPr bwMode="auto">
          <a:xfrm>
            <a:off x="5543550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5656" name="Text Box 47"/>
          <p:cNvSpPr txBox="1">
            <a:spLocks noChangeArrowheads="1"/>
          </p:cNvSpPr>
          <p:nvPr/>
        </p:nvSpPr>
        <p:spPr bwMode="auto">
          <a:xfrm>
            <a:off x="3048000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q</a:t>
            </a:r>
          </a:p>
        </p:txBody>
      </p:sp>
      <p:sp>
        <p:nvSpPr>
          <p:cNvPr id="155657" name="Line 48"/>
          <p:cNvSpPr>
            <a:spLocks noChangeShapeType="1"/>
          </p:cNvSpPr>
          <p:nvPr/>
        </p:nvSpPr>
        <p:spPr bwMode="auto">
          <a:xfrm>
            <a:off x="3260725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5658" name="Text Box 49"/>
          <p:cNvSpPr txBox="1">
            <a:spLocks noChangeArrowheads="1"/>
          </p:cNvSpPr>
          <p:nvPr/>
        </p:nvSpPr>
        <p:spPr bwMode="auto">
          <a:xfrm>
            <a:off x="4191000" y="3007360"/>
            <a:ext cx="27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</a:t>
            </a:r>
          </a:p>
        </p:txBody>
      </p:sp>
      <p:sp>
        <p:nvSpPr>
          <p:cNvPr id="155659" name="Line 50"/>
          <p:cNvSpPr>
            <a:spLocks noChangeShapeType="1"/>
          </p:cNvSpPr>
          <p:nvPr/>
        </p:nvSpPr>
        <p:spPr bwMode="auto">
          <a:xfrm>
            <a:off x="4400550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7623810" cy="783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一、单链表的定义 </a:t>
            </a:r>
            <a:endParaRPr lang="zh-CN" altLang="en-US" sz="2000" dirty="0">
              <a:solidFill>
                <a:schemeClr val="tx2"/>
              </a:solidFill>
              <a:sym typeface="+mn-ea"/>
            </a:endParaRPr>
          </a:p>
          <a:p>
            <a:pPr indent="65405" algn="l"/>
            <a:r>
              <a:rPr lang="zh-CN" altLang="en-US" sz="1600" dirty="0">
                <a:solidFill>
                  <a:schemeClr val="tx2"/>
                </a:solidFill>
                <a:sym typeface="+mn-ea"/>
              </a:rPr>
              <a:t>链表中的每个结点都只包含一个指针域，故称为“线性链表或单链表”。</a:t>
            </a:r>
          </a:p>
          <a:p>
            <a:pPr indent="65405" algn="l"/>
            <a:endParaRPr lang="zh-CN" altLang="en-US" sz="16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568327" name="Line 7"/>
          <p:cNvSpPr>
            <a:spLocks noChangeShapeType="1"/>
          </p:cNvSpPr>
          <p:nvPr/>
        </p:nvSpPr>
        <p:spPr bwMode="auto">
          <a:xfrm>
            <a:off x="1752600" y="1759903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28" name="Group 8"/>
          <p:cNvGrpSpPr/>
          <p:nvPr/>
        </p:nvGrpSpPr>
        <p:grpSpPr bwMode="auto">
          <a:xfrm>
            <a:off x="2362200" y="1164590"/>
            <a:ext cx="1066800" cy="1530350"/>
            <a:chOff x="1536" y="1929"/>
            <a:chExt cx="672" cy="964"/>
          </a:xfrm>
        </p:grpSpPr>
        <p:grpSp>
          <p:nvGrpSpPr>
            <p:cNvPr id="86054" name="Group 9"/>
            <p:cNvGrpSpPr/>
            <p:nvPr/>
          </p:nvGrpSpPr>
          <p:grpSpPr bwMode="auto">
            <a:xfrm>
              <a:off x="1536" y="2160"/>
              <a:ext cx="672" cy="720"/>
              <a:chOff x="2016" y="2160"/>
              <a:chExt cx="672" cy="720"/>
            </a:xfrm>
          </p:grpSpPr>
          <p:sp>
            <p:nvSpPr>
              <p:cNvPr id="86057" name="Rectangle 10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58" name="Line 11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59" name="Line 12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55" name="Text Box 13"/>
            <p:cNvSpPr txBox="1">
              <a:spLocks noChangeArrowheads="1"/>
            </p:cNvSpPr>
            <p:nvPr/>
          </p:nvSpPr>
          <p:spPr bwMode="auto">
            <a:xfrm>
              <a:off x="1536" y="2178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3208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Chen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2046</a:t>
              </a:r>
            </a:p>
          </p:txBody>
        </p:sp>
        <p:sp>
          <p:nvSpPr>
            <p:cNvPr id="86056" name="Text Box 14"/>
            <p:cNvSpPr txBox="1">
              <a:spLocks noChangeArrowheads="1"/>
            </p:cNvSpPr>
            <p:nvPr/>
          </p:nvSpPr>
          <p:spPr bwMode="auto">
            <a:xfrm>
              <a:off x="1632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3010</a:t>
              </a:r>
            </a:p>
          </p:txBody>
        </p:sp>
      </p:grpSp>
      <p:grpSp>
        <p:nvGrpSpPr>
          <p:cNvPr id="568335" name="Group 15"/>
          <p:cNvGrpSpPr/>
          <p:nvPr/>
        </p:nvGrpSpPr>
        <p:grpSpPr bwMode="auto">
          <a:xfrm>
            <a:off x="4038600" y="1164590"/>
            <a:ext cx="1066800" cy="1509713"/>
            <a:chOff x="2544" y="1929"/>
            <a:chExt cx="672" cy="951"/>
          </a:xfrm>
        </p:grpSpPr>
        <p:grpSp>
          <p:nvGrpSpPr>
            <p:cNvPr id="86048" name="Group 16"/>
            <p:cNvGrpSpPr/>
            <p:nvPr/>
          </p:nvGrpSpPr>
          <p:grpSpPr bwMode="auto">
            <a:xfrm>
              <a:off x="2544" y="2160"/>
              <a:ext cx="672" cy="720"/>
              <a:chOff x="2016" y="2160"/>
              <a:chExt cx="672" cy="720"/>
            </a:xfrm>
          </p:grpSpPr>
          <p:sp>
            <p:nvSpPr>
              <p:cNvPr id="86051" name="Rectangle 17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52" name="Line 18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53" name="Line 19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49" name="Text Box 20"/>
            <p:cNvSpPr txBox="1">
              <a:spLocks noChangeArrowheads="1"/>
            </p:cNvSpPr>
            <p:nvPr/>
          </p:nvSpPr>
          <p:spPr bwMode="auto">
            <a:xfrm>
              <a:off x="2544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4016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Li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3205</a:t>
              </a:r>
            </a:p>
          </p:txBody>
        </p:sp>
        <p:sp>
          <p:nvSpPr>
            <p:cNvPr id="86050" name="Text Box 21"/>
            <p:cNvSpPr txBox="1">
              <a:spLocks noChangeArrowheads="1"/>
            </p:cNvSpPr>
            <p:nvPr/>
          </p:nvSpPr>
          <p:spPr bwMode="auto">
            <a:xfrm>
              <a:off x="2640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3208</a:t>
              </a:r>
            </a:p>
          </p:txBody>
        </p:sp>
      </p:grpSp>
      <p:grpSp>
        <p:nvGrpSpPr>
          <p:cNvPr id="568342" name="Group 22"/>
          <p:cNvGrpSpPr/>
          <p:nvPr/>
        </p:nvGrpSpPr>
        <p:grpSpPr bwMode="auto">
          <a:xfrm>
            <a:off x="5715000" y="1164590"/>
            <a:ext cx="1066800" cy="1509713"/>
            <a:chOff x="3744" y="1929"/>
            <a:chExt cx="672" cy="951"/>
          </a:xfrm>
        </p:grpSpPr>
        <p:grpSp>
          <p:nvGrpSpPr>
            <p:cNvPr id="86042" name="Group 23"/>
            <p:cNvGrpSpPr/>
            <p:nvPr/>
          </p:nvGrpSpPr>
          <p:grpSpPr bwMode="auto">
            <a:xfrm>
              <a:off x="3744" y="2160"/>
              <a:ext cx="672" cy="720"/>
              <a:chOff x="2016" y="2160"/>
              <a:chExt cx="672" cy="720"/>
            </a:xfrm>
          </p:grpSpPr>
          <p:sp>
            <p:nvSpPr>
              <p:cNvPr id="86045" name="Rectangle 24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46" name="Line 25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47" name="Line 26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43" name="Text Box 27"/>
            <p:cNvSpPr txBox="1">
              <a:spLocks noChangeArrowheads="1"/>
            </p:cNvSpPr>
            <p:nvPr/>
          </p:nvSpPr>
          <p:spPr bwMode="auto">
            <a:xfrm>
              <a:off x="3744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4048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Zhang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1045</a:t>
              </a:r>
            </a:p>
          </p:txBody>
        </p:sp>
        <p:sp>
          <p:nvSpPr>
            <p:cNvPr id="86044" name="Text Box 28"/>
            <p:cNvSpPr txBox="1">
              <a:spLocks noChangeArrowheads="1"/>
            </p:cNvSpPr>
            <p:nvPr/>
          </p:nvSpPr>
          <p:spPr bwMode="auto">
            <a:xfrm>
              <a:off x="3840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4016</a:t>
              </a:r>
            </a:p>
          </p:txBody>
        </p:sp>
      </p:grpSp>
      <p:grpSp>
        <p:nvGrpSpPr>
          <p:cNvPr id="568349" name="Group 29"/>
          <p:cNvGrpSpPr/>
          <p:nvPr/>
        </p:nvGrpSpPr>
        <p:grpSpPr bwMode="auto">
          <a:xfrm>
            <a:off x="7391400" y="1164590"/>
            <a:ext cx="1066800" cy="1509713"/>
            <a:chOff x="4752" y="1929"/>
            <a:chExt cx="672" cy="951"/>
          </a:xfrm>
        </p:grpSpPr>
        <p:grpSp>
          <p:nvGrpSpPr>
            <p:cNvPr id="86036" name="Group 30"/>
            <p:cNvGrpSpPr/>
            <p:nvPr/>
          </p:nvGrpSpPr>
          <p:grpSpPr bwMode="auto">
            <a:xfrm>
              <a:off x="4752" y="2160"/>
              <a:ext cx="672" cy="720"/>
              <a:chOff x="2016" y="2160"/>
              <a:chExt cx="672" cy="720"/>
            </a:xfrm>
          </p:grpSpPr>
          <p:sp>
            <p:nvSpPr>
              <p:cNvPr id="86039" name="Rectangle 31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40" name="Line 32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41" name="Line 33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37" name="Text Box 34"/>
            <p:cNvSpPr txBox="1">
              <a:spLocks noChangeArrowheads="1"/>
            </p:cNvSpPr>
            <p:nvPr/>
          </p:nvSpPr>
          <p:spPr bwMode="auto">
            <a:xfrm>
              <a:off x="4752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NULL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Wang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1650</a:t>
              </a:r>
            </a:p>
          </p:txBody>
        </p:sp>
        <p:sp>
          <p:nvSpPr>
            <p:cNvPr id="86038" name="Text Box 35"/>
            <p:cNvSpPr txBox="1">
              <a:spLocks noChangeArrowheads="1"/>
            </p:cNvSpPr>
            <p:nvPr/>
          </p:nvSpPr>
          <p:spPr bwMode="auto">
            <a:xfrm>
              <a:off x="4848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4048</a:t>
              </a:r>
            </a:p>
          </p:txBody>
        </p:sp>
      </p:grpSp>
      <p:sp>
        <p:nvSpPr>
          <p:cNvPr id="568356" name="Line 36"/>
          <p:cNvSpPr>
            <a:spLocks noChangeShapeType="1"/>
          </p:cNvSpPr>
          <p:nvPr/>
        </p:nvSpPr>
        <p:spPr bwMode="auto">
          <a:xfrm>
            <a:off x="3429000" y="1759903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7" name="Line 37"/>
          <p:cNvSpPr>
            <a:spLocks noChangeShapeType="1"/>
          </p:cNvSpPr>
          <p:nvPr/>
        </p:nvSpPr>
        <p:spPr bwMode="auto">
          <a:xfrm>
            <a:off x="5105400" y="1759903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8" name="Line 38"/>
          <p:cNvSpPr>
            <a:spLocks noChangeShapeType="1"/>
          </p:cNvSpPr>
          <p:nvPr/>
        </p:nvSpPr>
        <p:spPr bwMode="auto">
          <a:xfrm>
            <a:off x="6781800" y="1759903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59" name="Group 39"/>
          <p:cNvGrpSpPr/>
          <p:nvPr/>
        </p:nvGrpSpPr>
        <p:grpSpPr bwMode="auto">
          <a:xfrm>
            <a:off x="685800" y="1120140"/>
            <a:ext cx="1066800" cy="792163"/>
            <a:chOff x="480" y="2032"/>
            <a:chExt cx="672" cy="499"/>
          </a:xfrm>
        </p:grpSpPr>
        <p:grpSp>
          <p:nvGrpSpPr>
            <p:cNvPr id="86032" name="Group 40"/>
            <p:cNvGrpSpPr/>
            <p:nvPr/>
          </p:nvGrpSpPr>
          <p:grpSpPr bwMode="auto">
            <a:xfrm>
              <a:off x="480" y="2291"/>
              <a:ext cx="672" cy="240"/>
              <a:chOff x="384" y="2160"/>
              <a:chExt cx="672" cy="240"/>
            </a:xfrm>
          </p:grpSpPr>
          <p:sp>
            <p:nvSpPr>
              <p:cNvPr id="86034" name="Rectangle 41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672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35" name="Text Box 42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solidFill>
                      <a:srgbClr val="0000FF"/>
                    </a:solidFill>
                  </a:rPr>
                  <a:t>3010</a:t>
                </a:r>
              </a:p>
            </p:txBody>
          </p:sp>
        </p:grpSp>
        <p:sp>
          <p:nvSpPr>
            <p:cNvPr id="86033" name="Text Box 43"/>
            <p:cNvSpPr txBox="1">
              <a:spLocks noChangeArrowheads="1"/>
            </p:cNvSpPr>
            <p:nvPr/>
          </p:nvSpPr>
          <p:spPr bwMode="auto">
            <a:xfrm>
              <a:off x="598" y="2032"/>
              <a:ext cx="38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chemeClr val="hlink"/>
                  </a:solidFill>
                </a:rPr>
                <a:t>head</a:t>
              </a:r>
              <a:endParaRPr lang="en-US" altLang="zh-CN" sz="1800">
                <a:solidFill>
                  <a:srgbClr val="CC0000"/>
                </a:solidFill>
              </a:endParaRPr>
            </a:p>
          </p:txBody>
        </p:sp>
      </p:grpSp>
      <p:sp>
        <p:nvSpPr>
          <p:cNvPr id="571436" name="Text Box 44"/>
          <p:cNvSpPr txBox="1">
            <a:spLocks noChangeArrowheads="1"/>
          </p:cNvSpPr>
          <p:nvPr/>
        </p:nvSpPr>
        <p:spPr bwMode="auto">
          <a:xfrm>
            <a:off x="1219200" y="2695575"/>
            <a:ext cx="2759075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sz="2000"/>
              <a:t>结点数据类型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struct Node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{ char name[20] ;  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   float salary ;  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   Node * pNext ;  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} ; </a:t>
            </a:r>
          </a:p>
        </p:txBody>
      </p:sp>
      <p:sp>
        <p:nvSpPr>
          <p:cNvPr id="571437" name="Text Box 45"/>
          <p:cNvSpPr txBox="1">
            <a:spLocks noChangeArrowheads="1"/>
          </p:cNvSpPr>
          <p:nvPr/>
        </p:nvSpPr>
        <p:spPr bwMode="auto">
          <a:xfrm>
            <a:off x="5105400" y="2695575"/>
            <a:ext cx="275907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单向链表结点数据类型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1" i="1">
                <a:solidFill>
                  <a:srgbClr val="0000FF"/>
                </a:solidFill>
              </a:rPr>
              <a:t>struct Node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1" i="1">
                <a:solidFill>
                  <a:srgbClr val="0000FF"/>
                </a:solidFill>
              </a:rPr>
              <a:t>{ dataType data ; 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1" i="1">
                <a:solidFill>
                  <a:srgbClr val="0000FF"/>
                </a:solidFill>
              </a:rPr>
              <a:t>   Node * pNext ; 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1" i="1">
                <a:solidFill>
                  <a:srgbClr val="0000FF"/>
                </a:solidFill>
              </a:rPr>
              <a:t>}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36" grpId="0" bldLvl="0" animBg="1" autoUpdateAnimBg="0"/>
      <p:bldP spid="571437" grpId="0" bldLvl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703494" name="Text Box 6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删除头结点 </a:t>
            </a:r>
          </a:p>
        </p:txBody>
      </p:sp>
      <p:grpSp>
        <p:nvGrpSpPr>
          <p:cNvPr id="703495" name="Group 7"/>
          <p:cNvGrpSpPr/>
          <p:nvPr/>
        </p:nvGrpSpPr>
        <p:grpSpPr bwMode="auto">
          <a:xfrm>
            <a:off x="1512888" y="3905885"/>
            <a:ext cx="6343650" cy="473075"/>
            <a:chOff x="953" y="2601"/>
            <a:chExt cx="3996" cy="298"/>
          </a:xfrm>
        </p:grpSpPr>
        <p:grpSp>
          <p:nvGrpSpPr>
            <p:cNvPr id="224262" name="Group 8"/>
            <p:cNvGrpSpPr/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224288" name="Group 9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224291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4292" name="Line 11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4289" name="Line 12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4290" name="Text Box 13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224263" name="Group 14"/>
            <p:cNvGrpSpPr/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224284" name="Group 15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224286" name="Rectangle 16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4287" name="Line 17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4285" name="Text Box 18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224264" name="Text Box 19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224265" name="Group 20"/>
            <p:cNvGrpSpPr/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224282" name="Rectangle 2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4283" name="Line 2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266" name="Line 23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4267" name="Text Box 24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224268" name="Line 25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24269" name="Group 26"/>
            <p:cNvGrpSpPr/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224280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4281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270" name="Text Box 29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224271" name="Group 30"/>
            <p:cNvGrpSpPr/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224273" name="Group 31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224275" name="Line 3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24276" name="Group 33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22427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427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427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03525" name="Text Box 3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224272" name="Line 38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4" grpId="0" bldLvl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25283" name="Text Box 6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删除头结点 </a:t>
            </a:r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3505200" y="1205162"/>
            <a:ext cx="3105635" cy="12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p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 = p-&gt;pNext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225285" name="Group 8"/>
          <p:cNvGrpSpPr/>
          <p:nvPr/>
        </p:nvGrpSpPr>
        <p:grpSpPr bwMode="auto">
          <a:xfrm>
            <a:off x="1512888" y="3905885"/>
            <a:ext cx="6343650" cy="473075"/>
            <a:chOff x="953" y="2822"/>
            <a:chExt cx="3996" cy="298"/>
          </a:xfrm>
        </p:grpSpPr>
        <p:grpSp>
          <p:nvGrpSpPr>
            <p:cNvPr id="225287" name="Group 9"/>
            <p:cNvGrpSpPr/>
            <p:nvPr/>
          </p:nvGrpSpPr>
          <p:grpSpPr bwMode="auto">
            <a:xfrm>
              <a:off x="1344" y="2870"/>
              <a:ext cx="720" cy="250"/>
              <a:chOff x="1344" y="2870"/>
              <a:chExt cx="720" cy="250"/>
            </a:xfrm>
          </p:grpSpPr>
          <p:grpSp>
            <p:nvGrpSpPr>
              <p:cNvPr id="225313" name="Group 10"/>
              <p:cNvGrpSpPr/>
              <p:nvPr/>
            </p:nvGrpSpPr>
            <p:grpSpPr bwMode="auto">
              <a:xfrm>
                <a:off x="1584" y="2880"/>
                <a:ext cx="480" cy="192"/>
                <a:chOff x="1632" y="2928"/>
                <a:chExt cx="480" cy="192"/>
              </a:xfrm>
            </p:grpSpPr>
            <p:sp>
              <p:nvSpPr>
                <p:cNvPr id="225316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317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314" name="Line 13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315" name="Text Box 14"/>
              <p:cNvSpPr txBox="1">
                <a:spLocks noChangeArrowheads="1"/>
              </p:cNvSpPr>
              <p:nvPr/>
            </p:nvSpPr>
            <p:spPr bwMode="auto">
              <a:xfrm>
                <a:off x="1628" y="287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225288" name="Group 15"/>
            <p:cNvGrpSpPr/>
            <p:nvPr/>
          </p:nvGrpSpPr>
          <p:grpSpPr bwMode="auto">
            <a:xfrm>
              <a:off x="2304" y="2851"/>
              <a:ext cx="480" cy="250"/>
              <a:chOff x="960" y="3129"/>
              <a:chExt cx="480" cy="250"/>
            </a:xfrm>
          </p:grpSpPr>
          <p:grpSp>
            <p:nvGrpSpPr>
              <p:cNvPr id="225309" name="Group 16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225311" name="Rectangle 1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312" name="Line 1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310" name="Text Box 1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225289" name="Text Box 20"/>
            <p:cNvSpPr txBox="1">
              <a:spLocks noChangeArrowheads="1"/>
            </p:cNvSpPr>
            <p:nvPr/>
          </p:nvSpPr>
          <p:spPr bwMode="auto">
            <a:xfrm>
              <a:off x="953" y="2822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225290" name="Group 21"/>
            <p:cNvGrpSpPr/>
            <p:nvPr/>
          </p:nvGrpSpPr>
          <p:grpSpPr bwMode="auto">
            <a:xfrm>
              <a:off x="3024" y="2870"/>
              <a:ext cx="480" cy="192"/>
              <a:chOff x="1632" y="2928"/>
              <a:chExt cx="480" cy="192"/>
            </a:xfrm>
          </p:grpSpPr>
          <p:sp>
            <p:nvSpPr>
              <p:cNvPr id="225307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308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5291" name="Line 24"/>
            <p:cNvSpPr>
              <a:spLocks noChangeShapeType="1"/>
            </p:cNvSpPr>
            <p:nvPr/>
          </p:nvSpPr>
          <p:spPr bwMode="auto">
            <a:xfrm>
              <a:off x="273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292" name="Text Box 25"/>
            <p:cNvSpPr txBox="1">
              <a:spLocks noChangeArrowheads="1"/>
            </p:cNvSpPr>
            <p:nvPr/>
          </p:nvSpPr>
          <p:spPr bwMode="auto">
            <a:xfrm>
              <a:off x="3064" y="285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225293" name="Line 26"/>
            <p:cNvSpPr>
              <a:spLocks noChangeShapeType="1"/>
            </p:cNvSpPr>
            <p:nvPr/>
          </p:nvSpPr>
          <p:spPr bwMode="auto">
            <a:xfrm>
              <a:off x="345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25294" name="Group 27"/>
            <p:cNvGrpSpPr/>
            <p:nvPr/>
          </p:nvGrpSpPr>
          <p:grpSpPr bwMode="auto">
            <a:xfrm>
              <a:off x="3744" y="2870"/>
              <a:ext cx="480" cy="192"/>
              <a:chOff x="1632" y="2928"/>
              <a:chExt cx="480" cy="192"/>
            </a:xfrm>
          </p:grpSpPr>
          <p:sp>
            <p:nvSpPr>
              <p:cNvPr id="225305" name="Rectangle 2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306" name="Line 2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5295" name="Text Box 30"/>
            <p:cNvSpPr txBox="1">
              <a:spLocks noChangeArrowheads="1"/>
            </p:cNvSpPr>
            <p:nvPr/>
          </p:nvSpPr>
          <p:spPr bwMode="auto">
            <a:xfrm>
              <a:off x="3798" y="285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225296" name="Group 31"/>
            <p:cNvGrpSpPr/>
            <p:nvPr/>
          </p:nvGrpSpPr>
          <p:grpSpPr bwMode="auto">
            <a:xfrm>
              <a:off x="4176" y="2851"/>
              <a:ext cx="773" cy="260"/>
              <a:chOff x="3744" y="2429"/>
              <a:chExt cx="773" cy="260"/>
            </a:xfrm>
          </p:grpSpPr>
          <p:grpSp>
            <p:nvGrpSpPr>
              <p:cNvPr id="225298" name="Group 32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225300" name="Line 3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25301" name="Group 34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22530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530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530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04550" name="Text Box 3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225297" name="Line 39"/>
            <p:cNvSpPr>
              <a:spLocks noChangeShapeType="1"/>
            </p:cNvSpPr>
            <p:nvPr/>
          </p:nvSpPr>
          <p:spPr bwMode="auto">
            <a:xfrm>
              <a:off x="2016" y="2957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9" grpId="0" bldLvl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3352800" y="1254760"/>
            <a:ext cx="28956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08" name="Text Box 7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删除头结点 </a:t>
            </a:r>
          </a:p>
        </p:txBody>
      </p:sp>
      <p:sp>
        <p:nvSpPr>
          <p:cNvPr id="226309" name="Text Box 8"/>
          <p:cNvSpPr txBox="1">
            <a:spLocks noChangeArrowheads="1"/>
          </p:cNvSpPr>
          <p:nvPr/>
        </p:nvSpPr>
        <p:spPr bwMode="auto">
          <a:xfrm>
            <a:off x="3505200" y="1205162"/>
            <a:ext cx="3105635" cy="12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= </a:t>
            </a:r>
            <a:r>
              <a:rPr lang="en-US" altLang="zh-CN" sz="2000" b="1">
                <a:solidFill>
                  <a:schemeClr val="bg1"/>
                </a:solidFill>
              </a:rPr>
              <a:t>head</a:t>
            </a:r>
            <a:r>
              <a:rPr lang="en-US" altLang="zh-CN" sz="2000">
                <a:solidFill>
                  <a:schemeClr val="bg1"/>
                </a:solidFill>
              </a:rPr>
              <a:t>-&gt;pNext </a:t>
            </a:r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rgbClr val="FFFFFF"/>
                </a:solidFill>
              </a:rPr>
              <a:t>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 = p-&gt;pNext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705545" name="Group 9"/>
          <p:cNvGrpSpPr/>
          <p:nvPr/>
        </p:nvGrpSpPr>
        <p:grpSpPr bwMode="auto">
          <a:xfrm>
            <a:off x="2590800" y="3235960"/>
            <a:ext cx="298450" cy="762000"/>
            <a:chOff x="1680" y="2400"/>
            <a:chExt cx="188" cy="480"/>
          </a:xfrm>
        </p:grpSpPr>
        <p:sp>
          <p:nvSpPr>
            <p:cNvPr id="226344" name="Line 10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5" name="Text Box 11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p</a:t>
              </a:r>
            </a:p>
          </p:txBody>
        </p:sp>
      </p:grpSp>
      <p:grpSp>
        <p:nvGrpSpPr>
          <p:cNvPr id="226311" name="Group 12"/>
          <p:cNvGrpSpPr/>
          <p:nvPr/>
        </p:nvGrpSpPr>
        <p:grpSpPr bwMode="auto">
          <a:xfrm>
            <a:off x="1512888" y="3905885"/>
            <a:ext cx="6343650" cy="473075"/>
            <a:chOff x="953" y="2822"/>
            <a:chExt cx="3996" cy="298"/>
          </a:xfrm>
        </p:grpSpPr>
        <p:grpSp>
          <p:nvGrpSpPr>
            <p:cNvPr id="226313" name="Group 13"/>
            <p:cNvGrpSpPr/>
            <p:nvPr/>
          </p:nvGrpSpPr>
          <p:grpSpPr bwMode="auto">
            <a:xfrm>
              <a:off x="1344" y="2870"/>
              <a:ext cx="720" cy="250"/>
              <a:chOff x="1344" y="2870"/>
              <a:chExt cx="720" cy="250"/>
            </a:xfrm>
          </p:grpSpPr>
          <p:grpSp>
            <p:nvGrpSpPr>
              <p:cNvPr id="226339" name="Group 14"/>
              <p:cNvGrpSpPr/>
              <p:nvPr/>
            </p:nvGrpSpPr>
            <p:grpSpPr bwMode="auto">
              <a:xfrm>
                <a:off x="1584" y="2880"/>
                <a:ext cx="480" cy="192"/>
                <a:chOff x="1632" y="2928"/>
                <a:chExt cx="480" cy="192"/>
              </a:xfrm>
            </p:grpSpPr>
            <p:sp>
              <p:nvSpPr>
                <p:cNvPr id="226342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6343" name="Line 16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6340" name="Line 17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6341" name="Text Box 18"/>
              <p:cNvSpPr txBox="1">
                <a:spLocks noChangeArrowheads="1"/>
              </p:cNvSpPr>
              <p:nvPr/>
            </p:nvSpPr>
            <p:spPr bwMode="auto">
              <a:xfrm>
                <a:off x="1628" y="287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226314" name="Group 19"/>
            <p:cNvGrpSpPr/>
            <p:nvPr/>
          </p:nvGrpSpPr>
          <p:grpSpPr bwMode="auto">
            <a:xfrm>
              <a:off x="2304" y="2851"/>
              <a:ext cx="480" cy="250"/>
              <a:chOff x="960" y="3129"/>
              <a:chExt cx="480" cy="250"/>
            </a:xfrm>
          </p:grpSpPr>
          <p:grpSp>
            <p:nvGrpSpPr>
              <p:cNvPr id="226335" name="Group 20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226337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6338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6336" name="Text Box 23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226315" name="Text Box 24"/>
            <p:cNvSpPr txBox="1">
              <a:spLocks noChangeArrowheads="1"/>
            </p:cNvSpPr>
            <p:nvPr/>
          </p:nvSpPr>
          <p:spPr bwMode="auto">
            <a:xfrm>
              <a:off x="953" y="2822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226316" name="Group 25"/>
            <p:cNvGrpSpPr/>
            <p:nvPr/>
          </p:nvGrpSpPr>
          <p:grpSpPr bwMode="auto">
            <a:xfrm>
              <a:off x="3024" y="2870"/>
              <a:ext cx="480" cy="192"/>
              <a:chOff x="1632" y="2928"/>
              <a:chExt cx="480" cy="192"/>
            </a:xfrm>
          </p:grpSpPr>
          <p:sp>
            <p:nvSpPr>
              <p:cNvPr id="226333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6334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6317" name="Line 28"/>
            <p:cNvSpPr>
              <a:spLocks noChangeShapeType="1"/>
            </p:cNvSpPr>
            <p:nvPr/>
          </p:nvSpPr>
          <p:spPr bwMode="auto">
            <a:xfrm>
              <a:off x="273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18" name="Text Box 29"/>
            <p:cNvSpPr txBox="1">
              <a:spLocks noChangeArrowheads="1"/>
            </p:cNvSpPr>
            <p:nvPr/>
          </p:nvSpPr>
          <p:spPr bwMode="auto">
            <a:xfrm>
              <a:off x="3064" y="285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226319" name="Line 30"/>
            <p:cNvSpPr>
              <a:spLocks noChangeShapeType="1"/>
            </p:cNvSpPr>
            <p:nvPr/>
          </p:nvSpPr>
          <p:spPr bwMode="auto">
            <a:xfrm>
              <a:off x="345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26320" name="Group 31"/>
            <p:cNvGrpSpPr/>
            <p:nvPr/>
          </p:nvGrpSpPr>
          <p:grpSpPr bwMode="auto">
            <a:xfrm>
              <a:off x="3744" y="2870"/>
              <a:ext cx="480" cy="192"/>
              <a:chOff x="1632" y="2928"/>
              <a:chExt cx="480" cy="192"/>
            </a:xfrm>
          </p:grpSpPr>
          <p:sp>
            <p:nvSpPr>
              <p:cNvPr id="226331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6332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6321" name="Text Box 34"/>
            <p:cNvSpPr txBox="1">
              <a:spLocks noChangeArrowheads="1"/>
            </p:cNvSpPr>
            <p:nvPr/>
          </p:nvSpPr>
          <p:spPr bwMode="auto">
            <a:xfrm>
              <a:off x="3798" y="285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226322" name="Group 35"/>
            <p:cNvGrpSpPr/>
            <p:nvPr/>
          </p:nvGrpSpPr>
          <p:grpSpPr bwMode="auto">
            <a:xfrm>
              <a:off x="4176" y="2851"/>
              <a:ext cx="773" cy="260"/>
              <a:chOff x="3744" y="2429"/>
              <a:chExt cx="773" cy="260"/>
            </a:xfrm>
          </p:grpSpPr>
          <p:grpSp>
            <p:nvGrpSpPr>
              <p:cNvPr id="226324" name="Group 36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226326" name="Line 37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26327" name="Group 38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226329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633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632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05578" name="Text Box 42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226323" name="Line 43"/>
            <p:cNvSpPr>
              <a:spLocks noChangeShapeType="1"/>
            </p:cNvSpPr>
            <p:nvPr/>
          </p:nvSpPr>
          <p:spPr bwMode="auto">
            <a:xfrm>
              <a:off x="2016" y="2957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3352800" y="1635760"/>
            <a:ext cx="32004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332" name="Text Box 7"/>
          <p:cNvSpPr txBox="1">
            <a:spLocks noChangeArrowheads="1"/>
          </p:cNvSpPr>
          <p:nvPr/>
        </p:nvSpPr>
        <p:spPr bwMode="auto">
          <a:xfrm>
            <a:off x="609600" y="659448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删除头结点 </a:t>
            </a:r>
          </a:p>
        </p:txBody>
      </p:sp>
      <p:sp>
        <p:nvSpPr>
          <p:cNvPr id="227333" name="Text Box 8"/>
          <p:cNvSpPr txBox="1">
            <a:spLocks noChangeArrowheads="1"/>
          </p:cNvSpPr>
          <p:nvPr/>
        </p:nvSpPr>
        <p:spPr bwMode="auto">
          <a:xfrm>
            <a:off x="3505200" y="1205162"/>
            <a:ext cx="3200401" cy="12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p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head</a:t>
            </a:r>
            <a:r>
              <a:rPr lang="en-US" altLang="zh-CN" sz="2000">
                <a:solidFill>
                  <a:schemeClr val="bg1"/>
                </a:solidFill>
              </a:rPr>
              <a:t>-&gt;pNext </a:t>
            </a:r>
            <a:r>
              <a:rPr lang="en-US" altLang="zh-CN" sz="2000" b="1">
                <a:solidFill>
                  <a:schemeClr val="bg1"/>
                </a:solidFill>
              </a:rPr>
              <a:t>  </a:t>
            </a:r>
            <a:r>
              <a:rPr lang="en-US" altLang="zh-CN" sz="2000" b="1">
                <a:solidFill>
                  <a:srgbClr val="FFFFFF"/>
                </a:solidFill>
              </a:rPr>
              <a:t>= p-&gt;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rgbClr val="FFFFFF"/>
                </a:solidFill>
              </a:rPr>
              <a:t>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227334" name="Group 9"/>
          <p:cNvGrpSpPr/>
          <p:nvPr/>
        </p:nvGrpSpPr>
        <p:grpSpPr bwMode="auto">
          <a:xfrm>
            <a:off x="2590800" y="3235960"/>
            <a:ext cx="298450" cy="762000"/>
            <a:chOff x="1680" y="2400"/>
            <a:chExt cx="188" cy="480"/>
          </a:xfrm>
        </p:grpSpPr>
        <p:sp>
          <p:nvSpPr>
            <p:cNvPr id="227368" name="Line 10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9" name="Text Box 11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p</a:t>
              </a:r>
            </a:p>
          </p:txBody>
        </p:sp>
      </p:grpSp>
      <p:grpSp>
        <p:nvGrpSpPr>
          <p:cNvPr id="227335" name="Group 12"/>
          <p:cNvGrpSpPr/>
          <p:nvPr/>
        </p:nvGrpSpPr>
        <p:grpSpPr bwMode="auto">
          <a:xfrm>
            <a:off x="1512888" y="3905885"/>
            <a:ext cx="6343650" cy="473075"/>
            <a:chOff x="953" y="2822"/>
            <a:chExt cx="3996" cy="298"/>
          </a:xfrm>
        </p:grpSpPr>
        <p:grpSp>
          <p:nvGrpSpPr>
            <p:cNvPr id="227337" name="Group 13"/>
            <p:cNvGrpSpPr/>
            <p:nvPr/>
          </p:nvGrpSpPr>
          <p:grpSpPr bwMode="auto">
            <a:xfrm>
              <a:off x="1344" y="2870"/>
              <a:ext cx="720" cy="250"/>
              <a:chOff x="1344" y="2870"/>
              <a:chExt cx="720" cy="250"/>
            </a:xfrm>
          </p:grpSpPr>
          <p:grpSp>
            <p:nvGrpSpPr>
              <p:cNvPr id="227363" name="Group 14"/>
              <p:cNvGrpSpPr/>
              <p:nvPr/>
            </p:nvGrpSpPr>
            <p:grpSpPr bwMode="auto">
              <a:xfrm>
                <a:off x="1584" y="2880"/>
                <a:ext cx="480" cy="192"/>
                <a:chOff x="1632" y="2928"/>
                <a:chExt cx="480" cy="192"/>
              </a:xfrm>
            </p:grpSpPr>
            <p:sp>
              <p:nvSpPr>
                <p:cNvPr id="227366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7367" name="Line 16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7364" name="Line 17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7365" name="Text Box 18"/>
              <p:cNvSpPr txBox="1">
                <a:spLocks noChangeArrowheads="1"/>
              </p:cNvSpPr>
              <p:nvPr/>
            </p:nvSpPr>
            <p:spPr bwMode="auto">
              <a:xfrm>
                <a:off x="1628" y="287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227338" name="Group 19"/>
            <p:cNvGrpSpPr/>
            <p:nvPr/>
          </p:nvGrpSpPr>
          <p:grpSpPr bwMode="auto">
            <a:xfrm>
              <a:off x="2304" y="2851"/>
              <a:ext cx="480" cy="250"/>
              <a:chOff x="960" y="3129"/>
              <a:chExt cx="480" cy="250"/>
            </a:xfrm>
          </p:grpSpPr>
          <p:grpSp>
            <p:nvGrpSpPr>
              <p:cNvPr id="227359" name="Group 20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227361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7362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7360" name="Text Box 23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227339" name="Text Box 24"/>
            <p:cNvSpPr txBox="1">
              <a:spLocks noChangeArrowheads="1"/>
            </p:cNvSpPr>
            <p:nvPr/>
          </p:nvSpPr>
          <p:spPr bwMode="auto">
            <a:xfrm>
              <a:off x="953" y="2822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227340" name="Group 25"/>
            <p:cNvGrpSpPr/>
            <p:nvPr/>
          </p:nvGrpSpPr>
          <p:grpSpPr bwMode="auto">
            <a:xfrm>
              <a:off x="3024" y="2870"/>
              <a:ext cx="480" cy="192"/>
              <a:chOff x="1632" y="2928"/>
              <a:chExt cx="480" cy="192"/>
            </a:xfrm>
          </p:grpSpPr>
          <p:sp>
            <p:nvSpPr>
              <p:cNvPr id="227357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7358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7341" name="Line 28"/>
            <p:cNvSpPr>
              <a:spLocks noChangeShapeType="1"/>
            </p:cNvSpPr>
            <p:nvPr/>
          </p:nvSpPr>
          <p:spPr bwMode="auto">
            <a:xfrm>
              <a:off x="273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7342" name="Text Box 29"/>
            <p:cNvSpPr txBox="1">
              <a:spLocks noChangeArrowheads="1"/>
            </p:cNvSpPr>
            <p:nvPr/>
          </p:nvSpPr>
          <p:spPr bwMode="auto">
            <a:xfrm>
              <a:off x="3064" y="285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227343" name="Line 30"/>
            <p:cNvSpPr>
              <a:spLocks noChangeShapeType="1"/>
            </p:cNvSpPr>
            <p:nvPr/>
          </p:nvSpPr>
          <p:spPr bwMode="auto">
            <a:xfrm>
              <a:off x="345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27344" name="Group 31"/>
            <p:cNvGrpSpPr/>
            <p:nvPr/>
          </p:nvGrpSpPr>
          <p:grpSpPr bwMode="auto">
            <a:xfrm>
              <a:off x="3744" y="2870"/>
              <a:ext cx="480" cy="192"/>
              <a:chOff x="1632" y="2928"/>
              <a:chExt cx="480" cy="192"/>
            </a:xfrm>
          </p:grpSpPr>
          <p:sp>
            <p:nvSpPr>
              <p:cNvPr id="227355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7356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7345" name="Text Box 34"/>
            <p:cNvSpPr txBox="1">
              <a:spLocks noChangeArrowheads="1"/>
            </p:cNvSpPr>
            <p:nvPr/>
          </p:nvSpPr>
          <p:spPr bwMode="auto">
            <a:xfrm>
              <a:off x="3798" y="285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227346" name="Group 35"/>
            <p:cNvGrpSpPr/>
            <p:nvPr/>
          </p:nvGrpSpPr>
          <p:grpSpPr bwMode="auto">
            <a:xfrm>
              <a:off x="4176" y="2851"/>
              <a:ext cx="773" cy="260"/>
              <a:chOff x="3744" y="2429"/>
              <a:chExt cx="773" cy="260"/>
            </a:xfrm>
          </p:grpSpPr>
          <p:grpSp>
            <p:nvGrpSpPr>
              <p:cNvPr id="227348" name="Group 36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227350" name="Line 37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27351" name="Group 38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22735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735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735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06602" name="Text Box 42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227347" name="Line 43"/>
            <p:cNvSpPr>
              <a:spLocks noChangeShapeType="1"/>
            </p:cNvSpPr>
            <p:nvPr/>
          </p:nvSpPr>
          <p:spPr bwMode="auto">
            <a:xfrm>
              <a:off x="2016" y="2957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3352800" y="1635760"/>
            <a:ext cx="32766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8356" name="Text Box 7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删除头结点 </a:t>
            </a:r>
          </a:p>
        </p:txBody>
      </p:sp>
      <p:sp>
        <p:nvSpPr>
          <p:cNvPr id="228357" name="Text Box 8"/>
          <p:cNvSpPr txBox="1">
            <a:spLocks noChangeArrowheads="1"/>
          </p:cNvSpPr>
          <p:nvPr/>
        </p:nvSpPr>
        <p:spPr bwMode="auto">
          <a:xfrm>
            <a:off x="3505200" y="1205162"/>
            <a:ext cx="3180977" cy="12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p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head</a:t>
            </a:r>
            <a:r>
              <a:rPr lang="en-US" altLang="zh-CN" sz="2000">
                <a:solidFill>
                  <a:schemeClr val="bg1"/>
                </a:solidFill>
              </a:rPr>
              <a:t>-&gt;pNext </a:t>
            </a:r>
            <a:r>
              <a:rPr lang="en-US" altLang="zh-CN" sz="2000" b="1">
                <a:solidFill>
                  <a:schemeClr val="bg1"/>
                </a:solidFill>
              </a:rPr>
              <a:t>  </a:t>
            </a:r>
            <a:r>
              <a:rPr lang="en-US" altLang="zh-CN" sz="2000" b="1">
                <a:solidFill>
                  <a:srgbClr val="FFFFFF"/>
                </a:solidFill>
              </a:rPr>
              <a:t>= p-&gt;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rgbClr val="FFFFFF"/>
                </a:solidFill>
              </a:rPr>
              <a:t>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228358" name="Group 9"/>
          <p:cNvGrpSpPr/>
          <p:nvPr/>
        </p:nvGrpSpPr>
        <p:grpSpPr bwMode="auto">
          <a:xfrm>
            <a:off x="2514600" y="3997960"/>
            <a:ext cx="762000" cy="304800"/>
            <a:chOff x="1632" y="2928"/>
            <a:chExt cx="480" cy="192"/>
          </a:xfrm>
        </p:grpSpPr>
        <p:sp>
          <p:nvSpPr>
            <p:cNvPr id="228390" name="Rectangle 1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8391" name="Line 1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8359" name="Text Box 12"/>
          <p:cNvSpPr txBox="1">
            <a:spLocks noChangeArrowheads="1"/>
          </p:cNvSpPr>
          <p:nvPr/>
        </p:nvSpPr>
        <p:spPr bwMode="auto">
          <a:xfrm>
            <a:off x="2584450" y="398208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1</a:t>
            </a:r>
          </a:p>
        </p:txBody>
      </p:sp>
      <p:grpSp>
        <p:nvGrpSpPr>
          <p:cNvPr id="228360" name="Group 13"/>
          <p:cNvGrpSpPr/>
          <p:nvPr/>
        </p:nvGrpSpPr>
        <p:grpSpPr bwMode="auto">
          <a:xfrm>
            <a:off x="3657600" y="3951923"/>
            <a:ext cx="762000" cy="396875"/>
            <a:chOff x="960" y="3129"/>
            <a:chExt cx="480" cy="250"/>
          </a:xfrm>
        </p:grpSpPr>
        <p:grpSp>
          <p:nvGrpSpPr>
            <p:cNvPr id="228386" name="Group 14"/>
            <p:cNvGrpSpPr/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228388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8389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8387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228361" name="Text Box 18"/>
          <p:cNvSpPr txBox="1">
            <a:spLocks noChangeArrowheads="1"/>
          </p:cNvSpPr>
          <p:nvPr/>
        </p:nvSpPr>
        <p:spPr bwMode="auto">
          <a:xfrm>
            <a:off x="1512888" y="3905885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     </a:t>
            </a:r>
          </a:p>
        </p:txBody>
      </p:sp>
      <p:grpSp>
        <p:nvGrpSpPr>
          <p:cNvPr id="228362" name="Group 19"/>
          <p:cNvGrpSpPr/>
          <p:nvPr/>
        </p:nvGrpSpPr>
        <p:grpSpPr bwMode="auto">
          <a:xfrm>
            <a:off x="4800600" y="3982085"/>
            <a:ext cx="762000" cy="304800"/>
            <a:chOff x="1632" y="2928"/>
            <a:chExt cx="480" cy="192"/>
          </a:xfrm>
        </p:grpSpPr>
        <p:sp>
          <p:nvSpPr>
            <p:cNvPr id="228384" name="Rectangle 2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8385" name="Line 2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8363" name="Line 22"/>
          <p:cNvSpPr>
            <a:spLocks noChangeShapeType="1"/>
          </p:cNvSpPr>
          <p:nvPr/>
        </p:nvSpPr>
        <p:spPr bwMode="auto">
          <a:xfrm>
            <a:off x="4343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8364" name="Text Box 23"/>
          <p:cNvSpPr txBox="1">
            <a:spLocks noChangeArrowheads="1"/>
          </p:cNvSpPr>
          <p:nvPr/>
        </p:nvSpPr>
        <p:spPr bwMode="auto">
          <a:xfrm>
            <a:off x="4864100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3</a:t>
            </a:r>
          </a:p>
        </p:txBody>
      </p:sp>
      <p:sp>
        <p:nvSpPr>
          <p:cNvPr id="228365" name="Line 24"/>
          <p:cNvSpPr>
            <a:spLocks noChangeShapeType="1"/>
          </p:cNvSpPr>
          <p:nvPr/>
        </p:nvSpPr>
        <p:spPr bwMode="auto">
          <a:xfrm>
            <a:off x="5486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28366" name="Group 25"/>
          <p:cNvGrpSpPr/>
          <p:nvPr/>
        </p:nvGrpSpPr>
        <p:grpSpPr bwMode="auto">
          <a:xfrm>
            <a:off x="5943600" y="3982085"/>
            <a:ext cx="762000" cy="304800"/>
            <a:chOff x="1632" y="2928"/>
            <a:chExt cx="480" cy="192"/>
          </a:xfrm>
        </p:grpSpPr>
        <p:sp>
          <p:nvSpPr>
            <p:cNvPr id="228382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8383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8367" name="Text Box 28"/>
          <p:cNvSpPr txBox="1">
            <a:spLocks noChangeArrowheads="1"/>
          </p:cNvSpPr>
          <p:nvPr/>
        </p:nvSpPr>
        <p:spPr bwMode="auto">
          <a:xfrm>
            <a:off x="6029325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5</a:t>
            </a:r>
          </a:p>
        </p:txBody>
      </p:sp>
      <p:grpSp>
        <p:nvGrpSpPr>
          <p:cNvPr id="228368" name="Group 29"/>
          <p:cNvGrpSpPr/>
          <p:nvPr/>
        </p:nvGrpSpPr>
        <p:grpSpPr bwMode="auto">
          <a:xfrm>
            <a:off x="6629400" y="3951923"/>
            <a:ext cx="1227138" cy="412750"/>
            <a:chOff x="3744" y="2429"/>
            <a:chExt cx="773" cy="260"/>
          </a:xfrm>
        </p:grpSpPr>
        <p:grpSp>
          <p:nvGrpSpPr>
            <p:cNvPr id="228375" name="Group 30"/>
            <p:cNvGrpSpPr/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228377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28378" name="Group 32"/>
              <p:cNvGrpSpPr/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228380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8381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8379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07620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228369" name="Line 37"/>
          <p:cNvSpPr>
            <a:spLocks noChangeShapeType="1"/>
          </p:cNvSpPr>
          <p:nvPr/>
        </p:nvSpPr>
        <p:spPr bwMode="auto">
          <a:xfrm>
            <a:off x="3200400" y="412019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28370" name="Group 38"/>
          <p:cNvGrpSpPr/>
          <p:nvPr/>
        </p:nvGrpSpPr>
        <p:grpSpPr bwMode="auto">
          <a:xfrm>
            <a:off x="2590800" y="3235960"/>
            <a:ext cx="298450" cy="762000"/>
            <a:chOff x="1680" y="2400"/>
            <a:chExt cx="188" cy="480"/>
          </a:xfrm>
        </p:grpSpPr>
        <p:sp>
          <p:nvSpPr>
            <p:cNvPr id="228373" name="Line 39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4" name="Text Box 40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p</a:t>
              </a:r>
            </a:p>
          </p:txBody>
        </p:sp>
      </p:grpSp>
      <p:sp>
        <p:nvSpPr>
          <p:cNvPr id="707625" name="Freeform 41"/>
          <p:cNvSpPr/>
          <p:nvPr/>
        </p:nvSpPr>
        <p:spPr bwMode="auto">
          <a:xfrm>
            <a:off x="2116138" y="4115435"/>
            <a:ext cx="1554162" cy="490538"/>
          </a:xfrm>
          <a:custGeom>
            <a:avLst/>
            <a:gdLst>
              <a:gd name="T0" fmla="*/ 0 w 979"/>
              <a:gd name="T1" fmla="*/ 39688 h 309"/>
              <a:gd name="T2" fmla="*/ 261937 w 979"/>
              <a:gd name="T3" fmla="*/ 65088 h 309"/>
              <a:gd name="T4" fmla="*/ 339725 w 979"/>
              <a:gd name="T5" fmla="*/ 431800 h 309"/>
              <a:gd name="T6" fmla="*/ 1189037 w 979"/>
              <a:gd name="T7" fmla="*/ 417513 h 309"/>
              <a:gd name="T8" fmla="*/ 1266825 w 979"/>
              <a:gd name="T9" fmla="*/ 130175 h 309"/>
              <a:gd name="T10" fmla="*/ 1554162 w 979"/>
              <a:gd name="T11" fmla="*/ 92075 h 3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9" h="309">
                <a:moveTo>
                  <a:pt x="0" y="25"/>
                </a:moveTo>
                <a:cubicBezTo>
                  <a:pt x="27" y="28"/>
                  <a:pt x="129" y="0"/>
                  <a:pt x="165" y="41"/>
                </a:cubicBezTo>
                <a:cubicBezTo>
                  <a:pt x="201" y="82"/>
                  <a:pt x="117" y="235"/>
                  <a:pt x="214" y="272"/>
                </a:cubicBezTo>
                <a:cubicBezTo>
                  <a:pt x="311" y="309"/>
                  <a:pt x="652" y="295"/>
                  <a:pt x="749" y="263"/>
                </a:cubicBezTo>
                <a:cubicBezTo>
                  <a:pt x="846" y="231"/>
                  <a:pt x="760" y="116"/>
                  <a:pt x="798" y="82"/>
                </a:cubicBezTo>
                <a:cubicBezTo>
                  <a:pt x="836" y="48"/>
                  <a:pt x="941" y="63"/>
                  <a:pt x="979" y="58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25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3352800" y="2092960"/>
            <a:ext cx="28956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9380" name="Text Box 7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删除头结点 </a:t>
            </a:r>
          </a:p>
        </p:txBody>
      </p:sp>
      <p:sp>
        <p:nvSpPr>
          <p:cNvPr id="229381" name="Text Box 8"/>
          <p:cNvSpPr txBox="1">
            <a:spLocks noChangeArrowheads="1"/>
          </p:cNvSpPr>
          <p:nvPr/>
        </p:nvSpPr>
        <p:spPr bwMode="auto">
          <a:xfrm>
            <a:off x="3505200" y="1205162"/>
            <a:ext cx="3105635" cy="12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p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 = p-&gt;pNext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delete p ;</a:t>
            </a:r>
          </a:p>
        </p:txBody>
      </p:sp>
      <p:grpSp>
        <p:nvGrpSpPr>
          <p:cNvPr id="229382" name="Group 9"/>
          <p:cNvGrpSpPr/>
          <p:nvPr/>
        </p:nvGrpSpPr>
        <p:grpSpPr bwMode="auto">
          <a:xfrm>
            <a:off x="2514600" y="3997960"/>
            <a:ext cx="762000" cy="304800"/>
            <a:chOff x="1632" y="2928"/>
            <a:chExt cx="480" cy="192"/>
          </a:xfrm>
        </p:grpSpPr>
        <p:sp>
          <p:nvSpPr>
            <p:cNvPr id="229417" name="Rectangle 1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9418" name="Line 1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9383" name="Text Box 12"/>
          <p:cNvSpPr txBox="1">
            <a:spLocks noChangeArrowheads="1"/>
          </p:cNvSpPr>
          <p:nvPr/>
        </p:nvSpPr>
        <p:spPr bwMode="auto">
          <a:xfrm>
            <a:off x="2584450" y="398208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1</a:t>
            </a:r>
          </a:p>
        </p:txBody>
      </p:sp>
      <p:grpSp>
        <p:nvGrpSpPr>
          <p:cNvPr id="229384" name="Group 13"/>
          <p:cNvGrpSpPr/>
          <p:nvPr/>
        </p:nvGrpSpPr>
        <p:grpSpPr bwMode="auto">
          <a:xfrm>
            <a:off x="3657600" y="3951923"/>
            <a:ext cx="762000" cy="396875"/>
            <a:chOff x="960" y="3129"/>
            <a:chExt cx="480" cy="250"/>
          </a:xfrm>
        </p:grpSpPr>
        <p:grpSp>
          <p:nvGrpSpPr>
            <p:cNvPr id="229413" name="Group 14"/>
            <p:cNvGrpSpPr/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229415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9416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9414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229385" name="Text Box 18"/>
          <p:cNvSpPr txBox="1">
            <a:spLocks noChangeArrowheads="1"/>
          </p:cNvSpPr>
          <p:nvPr/>
        </p:nvSpPr>
        <p:spPr bwMode="auto">
          <a:xfrm>
            <a:off x="1512888" y="3905885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     </a:t>
            </a:r>
          </a:p>
        </p:txBody>
      </p:sp>
      <p:grpSp>
        <p:nvGrpSpPr>
          <p:cNvPr id="229386" name="Group 19"/>
          <p:cNvGrpSpPr/>
          <p:nvPr/>
        </p:nvGrpSpPr>
        <p:grpSpPr bwMode="auto">
          <a:xfrm>
            <a:off x="4800600" y="3982085"/>
            <a:ext cx="762000" cy="304800"/>
            <a:chOff x="1632" y="2928"/>
            <a:chExt cx="480" cy="192"/>
          </a:xfrm>
        </p:grpSpPr>
        <p:sp>
          <p:nvSpPr>
            <p:cNvPr id="229411" name="Rectangle 2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9412" name="Line 2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9387" name="Line 22"/>
          <p:cNvSpPr>
            <a:spLocks noChangeShapeType="1"/>
          </p:cNvSpPr>
          <p:nvPr/>
        </p:nvSpPr>
        <p:spPr bwMode="auto">
          <a:xfrm>
            <a:off x="4343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9388" name="Text Box 23"/>
          <p:cNvSpPr txBox="1">
            <a:spLocks noChangeArrowheads="1"/>
          </p:cNvSpPr>
          <p:nvPr/>
        </p:nvSpPr>
        <p:spPr bwMode="auto">
          <a:xfrm>
            <a:off x="4864100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3</a:t>
            </a:r>
          </a:p>
        </p:txBody>
      </p:sp>
      <p:sp>
        <p:nvSpPr>
          <p:cNvPr id="229389" name="Line 24"/>
          <p:cNvSpPr>
            <a:spLocks noChangeShapeType="1"/>
          </p:cNvSpPr>
          <p:nvPr/>
        </p:nvSpPr>
        <p:spPr bwMode="auto">
          <a:xfrm>
            <a:off x="5486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29390" name="Group 25"/>
          <p:cNvGrpSpPr/>
          <p:nvPr/>
        </p:nvGrpSpPr>
        <p:grpSpPr bwMode="auto">
          <a:xfrm>
            <a:off x="5943600" y="3982085"/>
            <a:ext cx="762000" cy="304800"/>
            <a:chOff x="1632" y="2928"/>
            <a:chExt cx="480" cy="192"/>
          </a:xfrm>
        </p:grpSpPr>
        <p:sp>
          <p:nvSpPr>
            <p:cNvPr id="229409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9410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9391" name="Text Box 28"/>
          <p:cNvSpPr txBox="1">
            <a:spLocks noChangeArrowheads="1"/>
          </p:cNvSpPr>
          <p:nvPr/>
        </p:nvSpPr>
        <p:spPr bwMode="auto">
          <a:xfrm>
            <a:off x="6029325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5</a:t>
            </a:r>
          </a:p>
        </p:txBody>
      </p:sp>
      <p:grpSp>
        <p:nvGrpSpPr>
          <p:cNvPr id="229392" name="Group 29"/>
          <p:cNvGrpSpPr/>
          <p:nvPr/>
        </p:nvGrpSpPr>
        <p:grpSpPr bwMode="auto">
          <a:xfrm>
            <a:off x="6629400" y="3951923"/>
            <a:ext cx="1227138" cy="412750"/>
            <a:chOff x="3744" y="2429"/>
            <a:chExt cx="773" cy="260"/>
          </a:xfrm>
        </p:grpSpPr>
        <p:grpSp>
          <p:nvGrpSpPr>
            <p:cNvPr id="229402" name="Group 30"/>
            <p:cNvGrpSpPr/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229404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29405" name="Group 32"/>
              <p:cNvGrpSpPr/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229407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9408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9406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08644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229393" name="Line 37"/>
          <p:cNvSpPr>
            <a:spLocks noChangeShapeType="1"/>
          </p:cNvSpPr>
          <p:nvPr/>
        </p:nvSpPr>
        <p:spPr bwMode="auto">
          <a:xfrm>
            <a:off x="3200400" y="412019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29394" name="Group 38"/>
          <p:cNvGrpSpPr/>
          <p:nvPr/>
        </p:nvGrpSpPr>
        <p:grpSpPr bwMode="auto">
          <a:xfrm>
            <a:off x="2590800" y="3235960"/>
            <a:ext cx="298450" cy="762000"/>
            <a:chOff x="1680" y="2400"/>
            <a:chExt cx="188" cy="480"/>
          </a:xfrm>
        </p:grpSpPr>
        <p:sp>
          <p:nvSpPr>
            <p:cNvPr id="229400" name="Line 39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01" name="Text Box 40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p</a:t>
              </a:r>
            </a:p>
          </p:txBody>
        </p:sp>
      </p:grpSp>
      <p:sp>
        <p:nvSpPr>
          <p:cNvPr id="229395" name="Freeform 41"/>
          <p:cNvSpPr/>
          <p:nvPr/>
        </p:nvSpPr>
        <p:spPr bwMode="auto">
          <a:xfrm>
            <a:off x="2116138" y="4115435"/>
            <a:ext cx="1554162" cy="490538"/>
          </a:xfrm>
          <a:custGeom>
            <a:avLst/>
            <a:gdLst>
              <a:gd name="T0" fmla="*/ 0 w 979"/>
              <a:gd name="T1" fmla="*/ 39688 h 309"/>
              <a:gd name="T2" fmla="*/ 261937 w 979"/>
              <a:gd name="T3" fmla="*/ 65088 h 309"/>
              <a:gd name="T4" fmla="*/ 339725 w 979"/>
              <a:gd name="T5" fmla="*/ 431800 h 309"/>
              <a:gd name="T6" fmla="*/ 1189037 w 979"/>
              <a:gd name="T7" fmla="*/ 417513 h 309"/>
              <a:gd name="T8" fmla="*/ 1266825 w 979"/>
              <a:gd name="T9" fmla="*/ 130175 h 309"/>
              <a:gd name="T10" fmla="*/ 1554162 w 979"/>
              <a:gd name="T11" fmla="*/ 92075 h 3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9" h="309">
                <a:moveTo>
                  <a:pt x="0" y="25"/>
                </a:moveTo>
                <a:cubicBezTo>
                  <a:pt x="27" y="28"/>
                  <a:pt x="129" y="0"/>
                  <a:pt x="165" y="41"/>
                </a:cubicBezTo>
                <a:cubicBezTo>
                  <a:pt x="201" y="82"/>
                  <a:pt x="117" y="235"/>
                  <a:pt x="214" y="272"/>
                </a:cubicBezTo>
                <a:cubicBezTo>
                  <a:pt x="311" y="309"/>
                  <a:pt x="652" y="295"/>
                  <a:pt x="749" y="263"/>
                </a:cubicBezTo>
                <a:cubicBezTo>
                  <a:pt x="846" y="231"/>
                  <a:pt x="760" y="116"/>
                  <a:pt x="798" y="82"/>
                </a:cubicBezTo>
                <a:cubicBezTo>
                  <a:pt x="836" y="48"/>
                  <a:pt x="941" y="63"/>
                  <a:pt x="979" y="58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08650" name="Group 42"/>
          <p:cNvGrpSpPr/>
          <p:nvPr/>
        </p:nvGrpSpPr>
        <p:grpSpPr bwMode="auto">
          <a:xfrm>
            <a:off x="2411413" y="3312160"/>
            <a:ext cx="1246187" cy="1066800"/>
            <a:chOff x="1584" y="2448"/>
            <a:chExt cx="720" cy="672"/>
          </a:xfrm>
        </p:grpSpPr>
        <p:sp useBgFill="1">
          <p:nvSpPr>
            <p:cNvPr id="229398" name="Rectangle 43"/>
            <p:cNvSpPr>
              <a:spLocks noChangeArrowheads="1"/>
            </p:cNvSpPr>
            <p:nvPr/>
          </p:nvSpPr>
          <p:spPr bwMode="auto">
            <a:xfrm>
              <a:off x="1584" y="2448"/>
              <a:ext cx="528" cy="67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 useBgFill="1">
          <p:nvSpPr>
            <p:cNvPr id="229399" name="Rectangle 44"/>
            <p:cNvSpPr>
              <a:spLocks noChangeArrowheads="1"/>
            </p:cNvSpPr>
            <p:nvPr/>
          </p:nvSpPr>
          <p:spPr bwMode="auto">
            <a:xfrm>
              <a:off x="2064" y="2880"/>
              <a:ext cx="240" cy="96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30403" name="Text Box 6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删除头结点 </a:t>
            </a:r>
          </a:p>
        </p:txBody>
      </p:sp>
      <p:sp>
        <p:nvSpPr>
          <p:cNvPr id="230404" name="Text Box 7"/>
          <p:cNvSpPr txBox="1">
            <a:spLocks noChangeArrowheads="1"/>
          </p:cNvSpPr>
          <p:nvPr/>
        </p:nvSpPr>
        <p:spPr bwMode="auto">
          <a:xfrm>
            <a:off x="3505200" y="1205162"/>
            <a:ext cx="3105635" cy="12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p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 = p-&gt;pNext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230405" name="Group 8"/>
          <p:cNvGrpSpPr/>
          <p:nvPr/>
        </p:nvGrpSpPr>
        <p:grpSpPr bwMode="auto">
          <a:xfrm>
            <a:off x="3657600" y="3951923"/>
            <a:ext cx="762000" cy="396875"/>
            <a:chOff x="960" y="3129"/>
            <a:chExt cx="480" cy="250"/>
          </a:xfrm>
        </p:grpSpPr>
        <p:grpSp>
          <p:nvGrpSpPr>
            <p:cNvPr id="230427" name="Group 9"/>
            <p:cNvGrpSpPr/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230429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0430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0428" name="Text Box 12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230406" name="Text Box 13"/>
          <p:cNvSpPr txBox="1">
            <a:spLocks noChangeArrowheads="1"/>
          </p:cNvSpPr>
          <p:nvPr/>
        </p:nvSpPr>
        <p:spPr bwMode="auto">
          <a:xfrm>
            <a:off x="2427288" y="3905885"/>
            <a:ext cx="773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     </a:t>
            </a:r>
          </a:p>
        </p:txBody>
      </p:sp>
      <p:grpSp>
        <p:nvGrpSpPr>
          <p:cNvPr id="230407" name="Group 14"/>
          <p:cNvGrpSpPr/>
          <p:nvPr/>
        </p:nvGrpSpPr>
        <p:grpSpPr bwMode="auto">
          <a:xfrm>
            <a:off x="4800600" y="3982085"/>
            <a:ext cx="762000" cy="304800"/>
            <a:chOff x="1632" y="2928"/>
            <a:chExt cx="480" cy="192"/>
          </a:xfrm>
        </p:grpSpPr>
        <p:sp>
          <p:nvSpPr>
            <p:cNvPr id="230425" name="Rectangle 15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0426" name="Line 16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0408" name="Line 17"/>
          <p:cNvSpPr>
            <a:spLocks noChangeShapeType="1"/>
          </p:cNvSpPr>
          <p:nvPr/>
        </p:nvSpPr>
        <p:spPr bwMode="auto">
          <a:xfrm>
            <a:off x="4343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0409" name="Text Box 18"/>
          <p:cNvSpPr txBox="1">
            <a:spLocks noChangeArrowheads="1"/>
          </p:cNvSpPr>
          <p:nvPr/>
        </p:nvSpPr>
        <p:spPr bwMode="auto">
          <a:xfrm>
            <a:off x="4864100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3</a:t>
            </a:r>
          </a:p>
        </p:txBody>
      </p:sp>
      <p:sp>
        <p:nvSpPr>
          <p:cNvPr id="230410" name="Line 19"/>
          <p:cNvSpPr>
            <a:spLocks noChangeShapeType="1"/>
          </p:cNvSpPr>
          <p:nvPr/>
        </p:nvSpPr>
        <p:spPr bwMode="auto">
          <a:xfrm>
            <a:off x="5486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0411" name="Group 20"/>
          <p:cNvGrpSpPr/>
          <p:nvPr/>
        </p:nvGrpSpPr>
        <p:grpSpPr bwMode="auto">
          <a:xfrm>
            <a:off x="5943600" y="3982085"/>
            <a:ext cx="762000" cy="304800"/>
            <a:chOff x="1632" y="2928"/>
            <a:chExt cx="480" cy="192"/>
          </a:xfrm>
        </p:grpSpPr>
        <p:sp>
          <p:nvSpPr>
            <p:cNvPr id="230423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0424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0412" name="Text Box 23"/>
          <p:cNvSpPr txBox="1">
            <a:spLocks noChangeArrowheads="1"/>
          </p:cNvSpPr>
          <p:nvPr/>
        </p:nvSpPr>
        <p:spPr bwMode="auto">
          <a:xfrm>
            <a:off x="6029325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5</a:t>
            </a:r>
          </a:p>
        </p:txBody>
      </p:sp>
      <p:grpSp>
        <p:nvGrpSpPr>
          <p:cNvPr id="230413" name="Group 24"/>
          <p:cNvGrpSpPr/>
          <p:nvPr/>
        </p:nvGrpSpPr>
        <p:grpSpPr bwMode="auto">
          <a:xfrm>
            <a:off x="6629400" y="3951923"/>
            <a:ext cx="1227138" cy="412750"/>
            <a:chOff x="3744" y="2429"/>
            <a:chExt cx="773" cy="260"/>
          </a:xfrm>
        </p:grpSpPr>
        <p:grpSp>
          <p:nvGrpSpPr>
            <p:cNvPr id="230416" name="Group 25"/>
            <p:cNvGrpSpPr/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230418" name="Line 26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30419" name="Group 27"/>
              <p:cNvGrpSpPr/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230421" name="Rectangle 28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0422" name="Line 2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0420" name="Text Box 30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09663" name="Text Box 31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230414" name="Line 32"/>
          <p:cNvSpPr>
            <a:spLocks noChangeShapeType="1"/>
          </p:cNvSpPr>
          <p:nvPr/>
        </p:nvSpPr>
        <p:spPr bwMode="auto">
          <a:xfrm>
            <a:off x="3200400" y="412019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710662" name="Text Box 6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删除结点 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 </a:t>
            </a:r>
          </a:p>
        </p:txBody>
      </p:sp>
      <p:grpSp>
        <p:nvGrpSpPr>
          <p:cNvPr id="231428" name="Group 7"/>
          <p:cNvGrpSpPr/>
          <p:nvPr/>
        </p:nvGrpSpPr>
        <p:grpSpPr bwMode="auto">
          <a:xfrm>
            <a:off x="1512888" y="3905885"/>
            <a:ext cx="6343650" cy="473075"/>
            <a:chOff x="953" y="2601"/>
            <a:chExt cx="3996" cy="298"/>
          </a:xfrm>
        </p:grpSpPr>
        <p:grpSp>
          <p:nvGrpSpPr>
            <p:cNvPr id="231430" name="Group 8"/>
            <p:cNvGrpSpPr/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231456" name="Group 9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231459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1460" name="Line 11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1457" name="Line 12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1458" name="Text Box 13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231431" name="Group 14"/>
            <p:cNvGrpSpPr/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231452" name="Group 15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231454" name="Rectangle 16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1455" name="Line 17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1453" name="Text Box 18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231432" name="Text Box 19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231433" name="Group 20"/>
            <p:cNvGrpSpPr/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231450" name="Rectangle 2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1451" name="Line 2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434" name="Line 23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35" name="Text Box 24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231436" name="Line 25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1437" name="Group 26"/>
            <p:cNvGrpSpPr/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231448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1449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438" name="Text Box 29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231439" name="Group 30"/>
            <p:cNvGrpSpPr/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231441" name="Group 31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231443" name="Line 3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31444" name="Group 33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23144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144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144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10693" name="Text Box 3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231440" name="Line 38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2" grpId="0" bldLvl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32451" name="Text Box 6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删除结点 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 </a:t>
            </a:r>
          </a:p>
        </p:txBody>
      </p:sp>
      <p:grpSp>
        <p:nvGrpSpPr>
          <p:cNvPr id="232452" name="Group 7"/>
          <p:cNvGrpSpPr/>
          <p:nvPr/>
        </p:nvGrpSpPr>
        <p:grpSpPr bwMode="auto">
          <a:xfrm>
            <a:off x="2133600" y="3982085"/>
            <a:ext cx="1143000" cy="396875"/>
            <a:chOff x="1344" y="3033"/>
            <a:chExt cx="720" cy="250"/>
          </a:xfrm>
        </p:grpSpPr>
        <p:grpSp>
          <p:nvGrpSpPr>
            <p:cNvPr id="232487" name="Group 8"/>
            <p:cNvGrpSpPr/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232490" name="Rectangle 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2491" name="Line 1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2488" name="Line 11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2489" name="Text Box 12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</p:grpSp>
      <p:grpSp>
        <p:nvGrpSpPr>
          <p:cNvPr id="232453" name="Group 13"/>
          <p:cNvGrpSpPr/>
          <p:nvPr/>
        </p:nvGrpSpPr>
        <p:grpSpPr bwMode="auto">
          <a:xfrm>
            <a:off x="3657600" y="3951923"/>
            <a:ext cx="762000" cy="396875"/>
            <a:chOff x="960" y="3129"/>
            <a:chExt cx="480" cy="250"/>
          </a:xfrm>
        </p:grpSpPr>
        <p:grpSp>
          <p:nvGrpSpPr>
            <p:cNvPr id="232483" name="Group 14"/>
            <p:cNvGrpSpPr/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232485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2486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2484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232454" name="Text Box 18"/>
          <p:cNvSpPr txBox="1">
            <a:spLocks noChangeArrowheads="1"/>
          </p:cNvSpPr>
          <p:nvPr/>
        </p:nvSpPr>
        <p:spPr bwMode="auto">
          <a:xfrm>
            <a:off x="1512888" y="3905885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     </a:t>
            </a:r>
          </a:p>
        </p:txBody>
      </p:sp>
      <p:grpSp>
        <p:nvGrpSpPr>
          <p:cNvPr id="232455" name="Group 19"/>
          <p:cNvGrpSpPr/>
          <p:nvPr/>
        </p:nvGrpSpPr>
        <p:grpSpPr bwMode="auto">
          <a:xfrm>
            <a:off x="4800600" y="3982085"/>
            <a:ext cx="762000" cy="304800"/>
            <a:chOff x="1632" y="2928"/>
            <a:chExt cx="480" cy="192"/>
          </a:xfrm>
        </p:grpSpPr>
        <p:sp>
          <p:nvSpPr>
            <p:cNvPr id="232481" name="Rectangle 2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2482" name="Line 2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2456" name="Line 22"/>
          <p:cNvSpPr>
            <a:spLocks noChangeShapeType="1"/>
          </p:cNvSpPr>
          <p:nvPr/>
        </p:nvSpPr>
        <p:spPr bwMode="auto">
          <a:xfrm>
            <a:off x="4343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2457" name="Text Box 23"/>
          <p:cNvSpPr txBox="1">
            <a:spLocks noChangeArrowheads="1"/>
          </p:cNvSpPr>
          <p:nvPr/>
        </p:nvSpPr>
        <p:spPr bwMode="auto">
          <a:xfrm>
            <a:off x="4864100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3</a:t>
            </a:r>
          </a:p>
        </p:txBody>
      </p:sp>
      <p:sp>
        <p:nvSpPr>
          <p:cNvPr id="232458" name="Line 24"/>
          <p:cNvSpPr>
            <a:spLocks noChangeShapeType="1"/>
          </p:cNvSpPr>
          <p:nvPr/>
        </p:nvSpPr>
        <p:spPr bwMode="auto">
          <a:xfrm>
            <a:off x="5486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2459" name="Group 25"/>
          <p:cNvGrpSpPr/>
          <p:nvPr/>
        </p:nvGrpSpPr>
        <p:grpSpPr bwMode="auto">
          <a:xfrm>
            <a:off x="5943600" y="3982085"/>
            <a:ext cx="762000" cy="304800"/>
            <a:chOff x="1632" y="2928"/>
            <a:chExt cx="480" cy="192"/>
          </a:xfrm>
        </p:grpSpPr>
        <p:sp>
          <p:nvSpPr>
            <p:cNvPr id="232479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2480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2460" name="Text Box 28"/>
          <p:cNvSpPr txBox="1">
            <a:spLocks noChangeArrowheads="1"/>
          </p:cNvSpPr>
          <p:nvPr/>
        </p:nvSpPr>
        <p:spPr bwMode="auto">
          <a:xfrm>
            <a:off x="6029325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5</a:t>
            </a:r>
          </a:p>
        </p:txBody>
      </p:sp>
      <p:grpSp>
        <p:nvGrpSpPr>
          <p:cNvPr id="232461" name="Group 29"/>
          <p:cNvGrpSpPr/>
          <p:nvPr/>
        </p:nvGrpSpPr>
        <p:grpSpPr bwMode="auto">
          <a:xfrm>
            <a:off x="6629400" y="3951923"/>
            <a:ext cx="1227138" cy="412750"/>
            <a:chOff x="3744" y="2429"/>
            <a:chExt cx="773" cy="260"/>
          </a:xfrm>
        </p:grpSpPr>
        <p:grpSp>
          <p:nvGrpSpPr>
            <p:cNvPr id="232472" name="Group 30"/>
            <p:cNvGrpSpPr/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232474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32475" name="Group 32"/>
              <p:cNvGrpSpPr/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232477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2478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2476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1716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232462" name="Line 37"/>
          <p:cNvSpPr>
            <a:spLocks noChangeShapeType="1"/>
          </p:cNvSpPr>
          <p:nvPr/>
        </p:nvSpPr>
        <p:spPr bwMode="auto">
          <a:xfrm>
            <a:off x="3200400" y="412019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1718" name="Group 38"/>
          <p:cNvGrpSpPr/>
          <p:nvPr/>
        </p:nvGrpSpPr>
        <p:grpSpPr bwMode="auto">
          <a:xfrm>
            <a:off x="3733800" y="3235960"/>
            <a:ext cx="1441450" cy="762000"/>
            <a:chOff x="2352" y="2400"/>
            <a:chExt cx="908" cy="480"/>
          </a:xfrm>
        </p:grpSpPr>
        <p:grpSp>
          <p:nvGrpSpPr>
            <p:cNvPr id="232466" name="Group 39"/>
            <p:cNvGrpSpPr/>
            <p:nvPr/>
          </p:nvGrpSpPr>
          <p:grpSpPr bwMode="auto">
            <a:xfrm>
              <a:off x="3072" y="2400"/>
              <a:ext cx="188" cy="480"/>
              <a:chOff x="1680" y="2400"/>
              <a:chExt cx="188" cy="480"/>
            </a:xfrm>
          </p:grpSpPr>
          <p:sp>
            <p:nvSpPr>
              <p:cNvPr id="232470" name="Line 40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471" name="Text Box 41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p</a:t>
                </a:r>
              </a:p>
            </p:txBody>
          </p:sp>
        </p:grpSp>
        <p:grpSp>
          <p:nvGrpSpPr>
            <p:cNvPr id="232467" name="Group 42"/>
            <p:cNvGrpSpPr/>
            <p:nvPr/>
          </p:nvGrpSpPr>
          <p:grpSpPr bwMode="auto">
            <a:xfrm>
              <a:off x="2352" y="2400"/>
              <a:ext cx="188" cy="480"/>
              <a:chOff x="1680" y="2400"/>
              <a:chExt cx="188" cy="480"/>
            </a:xfrm>
          </p:grpSpPr>
          <p:sp>
            <p:nvSpPr>
              <p:cNvPr id="232468" name="Line 43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469" name="Text Box 44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q</a:t>
                </a:r>
              </a:p>
            </p:txBody>
          </p:sp>
        </p:grpSp>
      </p:grpSp>
      <p:sp>
        <p:nvSpPr>
          <p:cNvPr id="711725" name="Text Box 45"/>
          <p:cNvSpPr txBox="1">
            <a:spLocks noChangeArrowheads="1"/>
          </p:cNvSpPr>
          <p:nvPr/>
        </p:nvSpPr>
        <p:spPr bwMode="auto">
          <a:xfrm>
            <a:off x="3505200" y="1351356"/>
            <a:ext cx="2685648" cy="96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2000"/>
              <a:t>q-&gt;pNext  = p-&gt;pNext 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/>
              <a:t>delete p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725" grpId="0" bldLvl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3352800" y="1407160"/>
            <a:ext cx="28956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3476" name="Text Box 7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删除结点 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 </a:t>
            </a:r>
          </a:p>
        </p:txBody>
      </p:sp>
      <p:grpSp>
        <p:nvGrpSpPr>
          <p:cNvPr id="233477" name="Group 8"/>
          <p:cNvGrpSpPr/>
          <p:nvPr/>
        </p:nvGrpSpPr>
        <p:grpSpPr bwMode="auto">
          <a:xfrm>
            <a:off x="2133600" y="3982085"/>
            <a:ext cx="1143000" cy="396875"/>
            <a:chOff x="1344" y="3033"/>
            <a:chExt cx="720" cy="250"/>
          </a:xfrm>
        </p:grpSpPr>
        <p:grpSp>
          <p:nvGrpSpPr>
            <p:cNvPr id="233512" name="Group 9"/>
            <p:cNvGrpSpPr/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233515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3516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3513" name="Line 12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3514" name="Text Box 13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</p:grpSp>
      <p:grpSp>
        <p:nvGrpSpPr>
          <p:cNvPr id="233478" name="Group 14"/>
          <p:cNvGrpSpPr/>
          <p:nvPr/>
        </p:nvGrpSpPr>
        <p:grpSpPr bwMode="auto">
          <a:xfrm>
            <a:off x="3657600" y="3951923"/>
            <a:ext cx="762000" cy="396875"/>
            <a:chOff x="960" y="3129"/>
            <a:chExt cx="480" cy="250"/>
          </a:xfrm>
        </p:grpSpPr>
        <p:grpSp>
          <p:nvGrpSpPr>
            <p:cNvPr id="233508" name="Group 15"/>
            <p:cNvGrpSpPr/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233510" name="Rectangle 1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3511" name="Line 1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3509" name="Text Box 18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233479" name="Text Box 19"/>
          <p:cNvSpPr txBox="1">
            <a:spLocks noChangeArrowheads="1"/>
          </p:cNvSpPr>
          <p:nvPr/>
        </p:nvSpPr>
        <p:spPr bwMode="auto">
          <a:xfrm>
            <a:off x="1512888" y="3905885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     </a:t>
            </a:r>
          </a:p>
        </p:txBody>
      </p:sp>
      <p:grpSp>
        <p:nvGrpSpPr>
          <p:cNvPr id="233480" name="Group 20"/>
          <p:cNvGrpSpPr/>
          <p:nvPr/>
        </p:nvGrpSpPr>
        <p:grpSpPr bwMode="auto">
          <a:xfrm>
            <a:off x="4800600" y="3982085"/>
            <a:ext cx="762000" cy="304800"/>
            <a:chOff x="1632" y="2928"/>
            <a:chExt cx="480" cy="192"/>
          </a:xfrm>
        </p:grpSpPr>
        <p:sp>
          <p:nvSpPr>
            <p:cNvPr id="233506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3507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3481" name="Line 23"/>
          <p:cNvSpPr>
            <a:spLocks noChangeShapeType="1"/>
          </p:cNvSpPr>
          <p:nvPr/>
        </p:nvSpPr>
        <p:spPr bwMode="auto">
          <a:xfrm>
            <a:off x="4343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3482" name="Text Box 24"/>
          <p:cNvSpPr txBox="1">
            <a:spLocks noChangeArrowheads="1"/>
          </p:cNvSpPr>
          <p:nvPr/>
        </p:nvSpPr>
        <p:spPr bwMode="auto">
          <a:xfrm>
            <a:off x="4864100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3</a:t>
            </a:r>
          </a:p>
        </p:txBody>
      </p:sp>
      <p:sp>
        <p:nvSpPr>
          <p:cNvPr id="233483" name="Line 25"/>
          <p:cNvSpPr>
            <a:spLocks noChangeShapeType="1"/>
          </p:cNvSpPr>
          <p:nvPr/>
        </p:nvSpPr>
        <p:spPr bwMode="auto">
          <a:xfrm>
            <a:off x="5486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3484" name="Group 26"/>
          <p:cNvGrpSpPr/>
          <p:nvPr/>
        </p:nvGrpSpPr>
        <p:grpSpPr bwMode="auto">
          <a:xfrm>
            <a:off x="5943600" y="3982085"/>
            <a:ext cx="762000" cy="304800"/>
            <a:chOff x="1632" y="2928"/>
            <a:chExt cx="480" cy="192"/>
          </a:xfrm>
        </p:grpSpPr>
        <p:sp>
          <p:nvSpPr>
            <p:cNvPr id="233504" name="Rectangle 2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3505" name="Line 2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3485" name="Text Box 29"/>
          <p:cNvSpPr txBox="1">
            <a:spLocks noChangeArrowheads="1"/>
          </p:cNvSpPr>
          <p:nvPr/>
        </p:nvSpPr>
        <p:spPr bwMode="auto">
          <a:xfrm>
            <a:off x="6029325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5</a:t>
            </a:r>
          </a:p>
        </p:txBody>
      </p:sp>
      <p:grpSp>
        <p:nvGrpSpPr>
          <p:cNvPr id="233486" name="Group 30"/>
          <p:cNvGrpSpPr/>
          <p:nvPr/>
        </p:nvGrpSpPr>
        <p:grpSpPr bwMode="auto">
          <a:xfrm>
            <a:off x="6629400" y="3951923"/>
            <a:ext cx="1227138" cy="412750"/>
            <a:chOff x="3744" y="2429"/>
            <a:chExt cx="773" cy="260"/>
          </a:xfrm>
        </p:grpSpPr>
        <p:grpSp>
          <p:nvGrpSpPr>
            <p:cNvPr id="233497" name="Group 31"/>
            <p:cNvGrpSpPr/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233499" name="Line 32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33500" name="Group 33"/>
              <p:cNvGrpSpPr/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233502" name="Rectangle 34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3503" name="Line 35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3501" name="Text Box 36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2741" name="Text Box 37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233487" name="Line 38"/>
          <p:cNvSpPr>
            <a:spLocks noChangeShapeType="1"/>
          </p:cNvSpPr>
          <p:nvPr/>
        </p:nvSpPr>
        <p:spPr bwMode="auto">
          <a:xfrm>
            <a:off x="3200400" y="412019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3488" name="Group 39"/>
          <p:cNvGrpSpPr/>
          <p:nvPr/>
        </p:nvGrpSpPr>
        <p:grpSpPr bwMode="auto">
          <a:xfrm>
            <a:off x="3733800" y="3235960"/>
            <a:ext cx="1441450" cy="762000"/>
            <a:chOff x="2352" y="2400"/>
            <a:chExt cx="908" cy="480"/>
          </a:xfrm>
        </p:grpSpPr>
        <p:grpSp>
          <p:nvGrpSpPr>
            <p:cNvPr id="233491" name="Group 40"/>
            <p:cNvGrpSpPr/>
            <p:nvPr/>
          </p:nvGrpSpPr>
          <p:grpSpPr bwMode="auto">
            <a:xfrm>
              <a:off x="3072" y="2400"/>
              <a:ext cx="188" cy="480"/>
              <a:chOff x="1680" y="2400"/>
              <a:chExt cx="188" cy="480"/>
            </a:xfrm>
          </p:grpSpPr>
          <p:sp>
            <p:nvSpPr>
              <p:cNvPr id="233495" name="Line 41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496" name="Text Box 42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p</a:t>
                </a:r>
              </a:p>
            </p:txBody>
          </p:sp>
        </p:grpSp>
        <p:grpSp>
          <p:nvGrpSpPr>
            <p:cNvPr id="233492" name="Group 43"/>
            <p:cNvGrpSpPr/>
            <p:nvPr/>
          </p:nvGrpSpPr>
          <p:grpSpPr bwMode="auto">
            <a:xfrm>
              <a:off x="2352" y="2400"/>
              <a:ext cx="188" cy="480"/>
              <a:chOff x="1680" y="2400"/>
              <a:chExt cx="188" cy="480"/>
            </a:xfrm>
          </p:grpSpPr>
          <p:sp>
            <p:nvSpPr>
              <p:cNvPr id="233493" name="Line 44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494" name="Text Box 45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q</a:t>
                </a:r>
              </a:p>
            </p:txBody>
          </p:sp>
        </p:grpSp>
      </p:grpSp>
      <p:sp>
        <p:nvSpPr>
          <p:cNvPr id="233489" name="Text Box 46"/>
          <p:cNvSpPr txBox="1">
            <a:spLocks noChangeArrowheads="1"/>
          </p:cNvSpPr>
          <p:nvPr/>
        </p:nvSpPr>
        <p:spPr bwMode="auto">
          <a:xfrm>
            <a:off x="3505200" y="1351356"/>
            <a:ext cx="2669618" cy="96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q-&gt;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 = p-&gt;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rgbClr val="FFFFFF"/>
                </a:solidFill>
              </a:rPr>
              <a:t>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/>
              <a:t>delete p 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3581400" y="501650"/>
            <a:ext cx="2790800" cy="125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s = new Node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cin &gt;&gt; s-&gt;data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= NULL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1" grpId="0" bldLvl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3352800" y="1407160"/>
            <a:ext cx="28956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4500" name="Text Box 7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删除结点 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 </a:t>
            </a:r>
          </a:p>
        </p:txBody>
      </p:sp>
      <p:grpSp>
        <p:nvGrpSpPr>
          <p:cNvPr id="234501" name="Group 8"/>
          <p:cNvGrpSpPr/>
          <p:nvPr/>
        </p:nvGrpSpPr>
        <p:grpSpPr bwMode="auto">
          <a:xfrm>
            <a:off x="2133600" y="3982085"/>
            <a:ext cx="1143000" cy="396875"/>
            <a:chOff x="1344" y="3033"/>
            <a:chExt cx="720" cy="250"/>
          </a:xfrm>
        </p:grpSpPr>
        <p:grpSp>
          <p:nvGrpSpPr>
            <p:cNvPr id="234536" name="Group 9"/>
            <p:cNvGrpSpPr/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234539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4540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4537" name="Line 12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4538" name="Text Box 13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</p:grpSp>
      <p:grpSp>
        <p:nvGrpSpPr>
          <p:cNvPr id="234502" name="Group 14"/>
          <p:cNvGrpSpPr/>
          <p:nvPr/>
        </p:nvGrpSpPr>
        <p:grpSpPr bwMode="auto">
          <a:xfrm>
            <a:off x="3657600" y="3951923"/>
            <a:ext cx="762000" cy="396875"/>
            <a:chOff x="960" y="3129"/>
            <a:chExt cx="480" cy="250"/>
          </a:xfrm>
        </p:grpSpPr>
        <p:grpSp>
          <p:nvGrpSpPr>
            <p:cNvPr id="234532" name="Group 15"/>
            <p:cNvGrpSpPr/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234534" name="Rectangle 1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4535" name="Line 1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4533" name="Text Box 18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234503" name="Text Box 19"/>
          <p:cNvSpPr txBox="1">
            <a:spLocks noChangeArrowheads="1"/>
          </p:cNvSpPr>
          <p:nvPr/>
        </p:nvSpPr>
        <p:spPr bwMode="auto">
          <a:xfrm>
            <a:off x="1512888" y="3905885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     </a:t>
            </a:r>
          </a:p>
        </p:txBody>
      </p:sp>
      <p:grpSp>
        <p:nvGrpSpPr>
          <p:cNvPr id="234504" name="Group 20"/>
          <p:cNvGrpSpPr/>
          <p:nvPr/>
        </p:nvGrpSpPr>
        <p:grpSpPr bwMode="auto">
          <a:xfrm>
            <a:off x="4800600" y="3982085"/>
            <a:ext cx="762000" cy="304800"/>
            <a:chOff x="1632" y="2928"/>
            <a:chExt cx="480" cy="192"/>
          </a:xfrm>
        </p:grpSpPr>
        <p:sp>
          <p:nvSpPr>
            <p:cNvPr id="234530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4531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4505" name="Text Box 23"/>
          <p:cNvSpPr txBox="1">
            <a:spLocks noChangeArrowheads="1"/>
          </p:cNvSpPr>
          <p:nvPr/>
        </p:nvSpPr>
        <p:spPr bwMode="auto">
          <a:xfrm>
            <a:off x="4864100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3</a:t>
            </a:r>
          </a:p>
        </p:txBody>
      </p:sp>
      <p:sp>
        <p:nvSpPr>
          <p:cNvPr id="234506" name="Line 24"/>
          <p:cNvSpPr>
            <a:spLocks noChangeShapeType="1"/>
          </p:cNvSpPr>
          <p:nvPr/>
        </p:nvSpPr>
        <p:spPr bwMode="auto">
          <a:xfrm>
            <a:off x="5486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4507" name="Group 25"/>
          <p:cNvGrpSpPr/>
          <p:nvPr/>
        </p:nvGrpSpPr>
        <p:grpSpPr bwMode="auto">
          <a:xfrm>
            <a:off x="5943600" y="3982085"/>
            <a:ext cx="762000" cy="304800"/>
            <a:chOff x="1632" y="2928"/>
            <a:chExt cx="480" cy="192"/>
          </a:xfrm>
        </p:grpSpPr>
        <p:sp>
          <p:nvSpPr>
            <p:cNvPr id="234528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4529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4508" name="Text Box 28"/>
          <p:cNvSpPr txBox="1">
            <a:spLocks noChangeArrowheads="1"/>
          </p:cNvSpPr>
          <p:nvPr/>
        </p:nvSpPr>
        <p:spPr bwMode="auto">
          <a:xfrm>
            <a:off x="6029325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5</a:t>
            </a:r>
          </a:p>
        </p:txBody>
      </p:sp>
      <p:grpSp>
        <p:nvGrpSpPr>
          <p:cNvPr id="234509" name="Group 29"/>
          <p:cNvGrpSpPr/>
          <p:nvPr/>
        </p:nvGrpSpPr>
        <p:grpSpPr bwMode="auto">
          <a:xfrm>
            <a:off x="6629400" y="3951923"/>
            <a:ext cx="1227138" cy="412750"/>
            <a:chOff x="3744" y="2429"/>
            <a:chExt cx="773" cy="260"/>
          </a:xfrm>
        </p:grpSpPr>
        <p:grpSp>
          <p:nvGrpSpPr>
            <p:cNvPr id="234521" name="Group 30"/>
            <p:cNvGrpSpPr/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234523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34524" name="Group 32"/>
              <p:cNvGrpSpPr/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234526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4527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4525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3764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234510" name="Line 37"/>
          <p:cNvSpPr>
            <a:spLocks noChangeShapeType="1"/>
          </p:cNvSpPr>
          <p:nvPr/>
        </p:nvSpPr>
        <p:spPr bwMode="auto">
          <a:xfrm>
            <a:off x="3200400" y="412019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4511" name="Group 38"/>
          <p:cNvGrpSpPr/>
          <p:nvPr/>
        </p:nvGrpSpPr>
        <p:grpSpPr bwMode="auto">
          <a:xfrm>
            <a:off x="3733800" y="3235960"/>
            <a:ext cx="1441450" cy="762000"/>
            <a:chOff x="2352" y="2400"/>
            <a:chExt cx="908" cy="480"/>
          </a:xfrm>
        </p:grpSpPr>
        <p:grpSp>
          <p:nvGrpSpPr>
            <p:cNvPr id="234515" name="Group 39"/>
            <p:cNvGrpSpPr/>
            <p:nvPr/>
          </p:nvGrpSpPr>
          <p:grpSpPr bwMode="auto">
            <a:xfrm>
              <a:off x="3072" y="2400"/>
              <a:ext cx="188" cy="480"/>
              <a:chOff x="1680" y="2400"/>
              <a:chExt cx="188" cy="480"/>
            </a:xfrm>
          </p:grpSpPr>
          <p:sp>
            <p:nvSpPr>
              <p:cNvPr id="234519" name="Line 40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20" name="Text Box 41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p</a:t>
                </a:r>
              </a:p>
            </p:txBody>
          </p:sp>
        </p:grpSp>
        <p:grpSp>
          <p:nvGrpSpPr>
            <p:cNvPr id="234516" name="Group 42"/>
            <p:cNvGrpSpPr/>
            <p:nvPr/>
          </p:nvGrpSpPr>
          <p:grpSpPr bwMode="auto">
            <a:xfrm>
              <a:off x="2352" y="2400"/>
              <a:ext cx="188" cy="480"/>
              <a:chOff x="1680" y="2400"/>
              <a:chExt cx="188" cy="480"/>
            </a:xfrm>
          </p:grpSpPr>
          <p:sp>
            <p:nvSpPr>
              <p:cNvPr id="234517" name="Line 43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18" name="Text Box 44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q</a:t>
                </a:r>
              </a:p>
            </p:txBody>
          </p:sp>
        </p:grpSp>
      </p:grpSp>
      <p:sp>
        <p:nvSpPr>
          <p:cNvPr id="234512" name="Text Box 45"/>
          <p:cNvSpPr txBox="1">
            <a:spLocks noChangeArrowheads="1"/>
          </p:cNvSpPr>
          <p:nvPr/>
        </p:nvSpPr>
        <p:spPr bwMode="auto">
          <a:xfrm>
            <a:off x="3505200" y="1351356"/>
            <a:ext cx="2669618" cy="96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q-&gt;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 = p-&gt;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rgbClr val="FFFFFF"/>
                </a:solidFill>
              </a:rPr>
              <a:t>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/>
              <a:t>delete p ;</a:t>
            </a:r>
          </a:p>
        </p:txBody>
      </p:sp>
      <p:sp>
        <p:nvSpPr>
          <p:cNvPr id="713774" name="Freeform 46"/>
          <p:cNvSpPr/>
          <p:nvPr/>
        </p:nvSpPr>
        <p:spPr bwMode="auto">
          <a:xfrm>
            <a:off x="4343400" y="4124960"/>
            <a:ext cx="1600200" cy="409575"/>
          </a:xfrm>
          <a:custGeom>
            <a:avLst/>
            <a:gdLst>
              <a:gd name="T0" fmla="*/ 0 w 1008"/>
              <a:gd name="T1" fmla="*/ 25400 h 258"/>
              <a:gd name="T2" fmla="*/ 254000 w 1008"/>
              <a:gd name="T3" fmla="*/ 55563 h 258"/>
              <a:gd name="T4" fmla="*/ 333375 w 1008"/>
              <a:gd name="T5" fmla="*/ 355600 h 258"/>
              <a:gd name="T6" fmla="*/ 842963 w 1008"/>
              <a:gd name="T7" fmla="*/ 382588 h 258"/>
              <a:gd name="T8" fmla="*/ 1287463 w 1008"/>
              <a:gd name="T9" fmla="*/ 355600 h 258"/>
              <a:gd name="T10" fmla="*/ 1371600 w 1008"/>
              <a:gd name="T11" fmla="*/ 101600 h 258"/>
              <a:gd name="T12" fmla="*/ 1600200 w 1008"/>
              <a:gd name="T13" fmla="*/ 101600 h 2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8" h="258">
                <a:moveTo>
                  <a:pt x="0" y="16"/>
                </a:moveTo>
                <a:cubicBezTo>
                  <a:pt x="27" y="19"/>
                  <a:pt x="125" y="0"/>
                  <a:pt x="160" y="35"/>
                </a:cubicBezTo>
                <a:cubicBezTo>
                  <a:pt x="195" y="70"/>
                  <a:pt x="148" y="190"/>
                  <a:pt x="210" y="224"/>
                </a:cubicBezTo>
                <a:cubicBezTo>
                  <a:pt x="272" y="258"/>
                  <a:pt x="431" y="241"/>
                  <a:pt x="531" y="241"/>
                </a:cubicBezTo>
                <a:cubicBezTo>
                  <a:pt x="631" y="241"/>
                  <a:pt x="756" y="253"/>
                  <a:pt x="811" y="224"/>
                </a:cubicBezTo>
                <a:cubicBezTo>
                  <a:pt x="866" y="195"/>
                  <a:pt x="831" y="91"/>
                  <a:pt x="864" y="64"/>
                </a:cubicBezTo>
                <a:cubicBezTo>
                  <a:pt x="897" y="37"/>
                  <a:pt x="984" y="64"/>
                  <a:pt x="1008" y="64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74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3352800" y="1864360"/>
            <a:ext cx="28956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24" name="Text Box 7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删除结点 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 </a:t>
            </a:r>
          </a:p>
        </p:txBody>
      </p:sp>
      <p:grpSp>
        <p:nvGrpSpPr>
          <p:cNvPr id="235525" name="Group 8"/>
          <p:cNvGrpSpPr/>
          <p:nvPr/>
        </p:nvGrpSpPr>
        <p:grpSpPr bwMode="auto">
          <a:xfrm>
            <a:off x="2133600" y="3982085"/>
            <a:ext cx="1143000" cy="396875"/>
            <a:chOff x="1344" y="3033"/>
            <a:chExt cx="720" cy="250"/>
          </a:xfrm>
        </p:grpSpPr>
        <p:grpSp>
          <p:nvGrpSpPr>
            <p:cNvPr id="235563" name="Group 9"/>
            <p:cNvGrpSpPr/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235566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567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564" name="Line 12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65" name="Text Box 13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</p:grpSp>
      <p:grpSp>
        <p:nvGrpSpPr>
          <p:cNvPr id="235526" name="Group 14"/>
          <p:cNvGrpSpPr/>
          <p:nvPr/>
        </p:nvGrpSpPr>
        <p:grpSpPr bwMode="auto">
          <a:xfrm>
            <a:off x="3657600" y="3951923"/>
            <a:ext cx="762000" cy="396875"/>
            <a:chOff x="960" y="3129"/>
            <a:chExt cx="480" cy="250"/>
          </a:xfrm>
        </p:grpSpPr>
        <p:grpSp>
          <p:nvGrpSpPr>
            <p:cNvPr id="235559" name="Group 15"/>
            <p:cNvGrpSpPr/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235561" name="Rectangle 1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562" name="Line 1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560" name="Text Box 18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235527" name="Text Box 19"/>
          <p:cNvSpPr txBox="1">
            <a:spLocks noChangeArrowheads="1"/>
          </p:cNvSpPr>
          <p:nvPr/>
        </p:nvSpPr>
        <p:spPr bwMode="auto">
          <a:xfrm>
            <a:off x="1512888" y="3905885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     </a:t>
            </a:r>
          </a:p>
        </p:txBody>
      </p:sp>
      <p:grpSp>
        <p:nvGrpSpPr>
          <p:cNvPr id="235528" name="Group 20"/>
          <p:cNvGrpSpPr/>
          <p:nvPr/>
        </p:nvGrpSpPr>
        <p:grpSpPr bwMode="auto">
          <a:xfrm>
            <a:off x="4800600" y="3982085"/>
            <a:ext cx="762000" cy="304800"/>
            <a:chOff x="1632" y="2928"/>
            <a:chExt cx="480" cy="192"/>
          </a:xfrm>
        </p:grpSpPr>
        <p:sp>
          <p:nvSpPr>
            <p:cNvPr id="235557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558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529" name="Text Box 23"/>
          <p:cNvSpPr txBox="1">
            <a:spLocks noChangeArrowheads="1"/>
          </p:cNvSpPr>
          <p:nvPr/>
        </p:nvSpPr>
        <p:spPr bwMode="auto">
          <a:xfrm>
            <a:off x="4864100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3</a:t>
            </a:r>
          </a:p>
        </p:txBody>
      </p:sp>
      <p:sp>
        <p:nvSpPr>
          <p:cNvPr id="235530" name="Line 24"/>
          <p:cNvSpPr>
            <a:spLocks noChangeShapeType="1"/>
          </p:cNvSpPr>
          <p:nvPr/>
        </p:nvSpPr>
        <p:spPr bwMode="auto">
          <a:xfrm>
            <a:off x="5486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5531" name="Group 25"/>
          <p:cNvGrpSpPr/>
          <p:nvPr/>
        </p:nvGrpSpPr>
        <p:grpSpPr bwMode="auto">
          <a:xfrm>
            <a:off x="5943600" y="3982085"/>
            <a:ext cx="762000" cy="304800"/>
            <a:chOff x="1632" y="2928"/>
            <a:chExt cx="480" cy="192"/>
          </a:xfrm>
        </p:grpSpPr>
        <p:sp>
          <p:nvSpPr>
            <p:cNvPr id="235555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556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532" name="Text Box 28"/>
          <p:cNvSpPr txBox="1">
            <a:spLocks noChangeArrowheads="1"/>
          </p:cNvSpPr>
          <p:nvPr/>
        </p:nvSpPr>
        <p:spPr bwMode="auto">
          <a:xfrm>
            <a:off x="6029325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5</a:t>
            </a:r>
          </a:p>
        </p:txBody>
      </p:sp>
      <p:grpSp>
        <p:nvGrpSpPr>
          <p:cNvPr id="235533" name="Group 29"/>
          <p:cNvGrpSpPr/>
          <p:nvPr/>
        </p:nvGrpSpPr>
        <p:grpSpPr bwMode="auto">
          <a:xfrm>
            <a:off x="6629400" y="3951923"/>
            <a:ext cx="1227138" cy="412750"/>
            <a:chOff x="3744" y="2429"/>
            <a:chExt cx="773" cy="260"/>
          </a:xfrm>
        </p:grpSpPr>
        <p:grpSp>
          <p:nvGrpSpPr>
            <p:cNvPr id="235548" name="Group 30"/>
            <p:cNvGrpSpPr/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235550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35551" name="Group 32"/>
              <p:cNvGrpSpPr/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235553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5554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552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4788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235534" name="Line 37"/>
          <p:cNvSpPr>
            <a:spLocks noChangeShapeType="1"/>
          </p:cNvSpPr>
          <p:nvPr/>
        </p:nvSpPr>
        <p:spPr bwMode="auto">
          <a:xfrm>
            <a:off x="3200400" y="412019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5535" name="Group 38"/>
          <p:cNvGrpSpPr/>
          <p:nvPr/>
        </p:nvGrpSpPr>
        <p:grpSpPr bwMode="auto">
          <a:xfrm>
            <a:off x="3733800" y="3235960"/>
            <a:ext cx="1441450" cy="762000"/>
            <a:chOff x="2352" y="2400"/>
            <a:chExt cx="908" cy="480"/>
          </a:xfrm>
        </p:grpSpPr>
        <p:grpSp>
          <p:nvGrpSpPr>
            <p:cNvPr id="235542" name="Group 39"/>
            <p:cNvGrpSpPr/>
            <p:nvPr/>
          </p:nvGrpSpPr>
          <p:grpSpPr bwMode="auto">
            <a:xfrm>
              <a:off x="3072" y="2400"/>
              <a:ext cx="188" cy="480"/>
              <a:chOff x="1680" y="2400"/>
              <a:chExt cx="188" cy="480"/>
            </a:xfrm>
          </p:grpSpPr>
          <p:sp>
            <p:nvSpPr>
              <p:cNvPr id="235546" name="Line 40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47" name="Text Box 41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p</a:t>
                </a:r>
              </a:p>
            </p:txBody>
          </p:sp>
        </p:grpSp>
        <p:grpSp>
          <p:nvGrpSpPr>
            <p:cNvPr id="235543" name="Group 42"/>
            <p:cNvGrpSpPr/>
            <p:nvPr/>
          </p:nvGrpSpPr>
          <p:grpSpPr bwMode="auto">
            <a:xfrm>
              <a:off x="2352" y="2400"/>
              <a:ext cx="188" cy="480"/>
              <a:chOff x="1680" y="2400"/>
              <a:chExt cx="188" cy="480"/>
            </a:xfrm>
          </p:grpSpPr>
          <p:sp>
            <p:nvSpPr>
              <p:cNvPr id="235544" name="Line 43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45" name="Text Box 44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q</a:t>
                </a:r>
              </a:p>
            </p:txBody>
          </p:sp>
        </p:grpSp>
      </p:grpSp>
      <p:sp>
        <p:nvSpPr>
          <p:cNvPr id="235536" name="Text Box 45"/>
          <p:cNvSpPr txBox="1">
            <a:spLocks noChangeArrowheads="1"/>
          </p:cNvSpPr>
          <p:nvPr/>
        </p:nvSpPr>
        <p:spPr bwMode="auto">
          <a:xfrm>
            <a:off x="3505200" y="1351356"/>
            <a:ext cx="2621528" cy="96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2000"/>
              <a:t>q-&gt;pNext  = p-&gt;pNext 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delete p ;</a:t>
            </a:r>
          </a:p>
        </p:txBody>
      </p:sp>
      <p:sp>
        <p:nvSpPr>
          <p:cNvPr id="235537" name="Freeform 46"/>
          <p:cNvSpPr/>
          <p:nvPr/>
        </p:nvSpPr>
        <p:spPr bwMode="auto">
          <a:xfrm>
            <a:off x="4343400" y="4124960"/>
            <a:ext cx="1600200" cy="409575"/>
          </a:xfrm>
          <a:custGeom>
            <a:avLst/>
            <a:gdLst>
              <a:gd name="T0" fmla="*/ 0 w 1008"/>
              <a:gd name="T1" fmla="*/ 25400 h 258"/>
              <a:gd name="T2" fmla="*/ 254000 w 1008"/>
              <a:gd name="T3" fmla="*/ 55563 h 258"/>
              <a:gd name="T4" fmla="*/ 333375 w 1008"/>
              <a:gd name="T5" fmla="*/ 355600 h 258"/>
              <a:gd name="T6" fmla="*/ 842963 w 1008"/>
              <a:gd name="T7" fmla="*/ 382588 h 258"/>
              <a:gd name="T8" fmla="*/ 1287463 w 1008"/>
              <a:gd name="T9" fmla="*/ 355600 h 258"/>
              <a:gd name="T10" fmla="*/ 1371600 w 1008"/>
              <a:gd name="T11" fmla="*/ 101600 h 258"/>
              <a:gd name="T12" fmla="*/ 1600200 w 1008"/>
              <a:gd name="T13" fmla="*/ 101600 h 2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8" h="258">
                <a:moveTo>
                  <a:pt x="0" y="16"/>
                </a:moveTo>
                <a:cubicBezTo>
                  <a:pt x="27" y="19"/>
                  <a:pt x="125" y="0"/>
                  <a:pt x="160" y="35"/>
                </a:cubicBezTo>
                <a:cubicBezTo>
                  <a:pt x="195" y="70"/>
                  <a:pt x="148" y="190"/>
                  <a:pt x="210" y="224"/>
                </a:cubicBezTo>
                <a:cubicBezTo>
                  <a:pt x="272" y="258"/>
                  <a:pt x="431" y="241"/>
                  <a:pt x="531" y="241"/>
                </a:cubicBezTo>
                <a:cubicBezTo>
                  <a:pt x="631" y="241"/>
                  <a:pt x="756" y="253"/>
                  <a:pt x="811" y="224"/>
                </a:cubicBezTo>
                <a:cubicBezTo>
                  <a:pt x="866" y="195"/>
                  <a:pt x="831" y="91"/>
                  <a:pt x="864" y="64"/>
                </a:cubicBezTo>
                <a:cubicBezTo>
                  <a:pt x="897" y="37"/>
                  <a:pt x="984" y="64"/>
                  <a:pt x="1008" y="64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4799" name="Group 47"/>
          <p:cNvGrpSpPr/>
          <p:nvPr/>
        </p:nvGrpSpPr>
        <p:grpSpPr bwMode="auto">
          <a:xfrm>
            <a:off x="4716463" y="3312160"/>
            <a:ext cx="1227137" cy="1066800"/>
            <a:chOff x="1584" y="2448"/>
            <a:chExt cx="720" cy="672"/>
          </a:xfrm>
        </p:grpSpPr>
        <p:sp useBgFill="1">
          <p:nvSpPr>
            <p:cNvPr id="235540" name="Rectangle 48"/>
            <p:cNvSpPr>
              <a:spLocks noChangeArrowheads="1"/>
            </p:cNvSpPr>
            <p:nvPr/>
          </p:nvSpPr>
          <p:spPr bwMode="auto">
            <a:xfrm>
              <a:off x="1584" y="2448"/>
              <a:ext cx="528" cy="67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 useBgFill="1">
          <p:nvSpPr>
            <p:cNvPr id="235541" name="Rectangle 49"/>
            <p:cNvSpPr>
              <a:spLocks noChangeArrowheads="1"/>
            </p:cNvSpPr>
            <p:nvPr/>
          </p:nvSpPr>
          <p:spPr bwMode="auto">
            <a:xfrm>
              <a:off x="2064" y="2880"/>
              <a:ext cx="240" cy="96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36547" name="Text Box 6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删除结点 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 </a:t>
            </a:r>
          </a:p>
        </p:txBody>
      </p:sp>
      <p:grpSp>
        <p:nvGrpSpPr>
          <p:cNvPr id="236548" name="Group 7"/>
          <p:cNvGrpSpPr/>
          <p:nvPr/>
        </p:nvGrpSpPr>
        <p:grpSpPr bwMode="auto">
          <a:xfrm>
            <a:off x="2133600" y="3982085"/>
            <a:ext cx="1143000" cy="396875"/>
            <a:chOff x="1344" y="3033"/>
            <a:chExt cx="720" cy="250"/>
          </a:xfrm>
        </p:grpSpPr>
        <p:grpSp>
          <p:nvGrpSpPr>
            <p:cNvPr id="236571" name="Group 8"/>
            <p:cNvGrpSpPr/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236574" name="Rectangle 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6575" name="Line 1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6572" name="Line 11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73" name="Text Box 12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</p:grpSp>
      <p:grpSp>
        <p:nvGrpSpPr>
          <p:cNvPr id="236549" name="Group 13"/>
          <p:cNvGrpSpPr/>
          <p:nvPr/>
        </p:nvGrpSpPr>
        <p:grpSpPr bwMode="auto">
          <a:xfrm>
            <a:off x="3657600" y="3951923"/>
            <a:ext cx="762000" cy="396875"/>
            <a:chOff x="960" y="3129"/>
            <a:chExt cx="480" cy="250"/>
          </a:xfrm>
        </p:grpSpPr>
        <p:grpSp>
          <p:nvGrpSpPr>
            <p:cNvPr id="236567" name="Group 14"/>
            <p:cNvGrpSpPr/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236569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6570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6568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236550" name="Text Box 18"/>
          <p:cNvSpPr txBox="1">
            <a:spLocks noChangeArrowheads="1"/>
          </p:cNvSpPr>
          <p:nvPr/>
        </p:nvSpPr>
        <p:spPr bwMode="auto">
          <a:xfrm>
            <a:off x="1512888" y="3905885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     </a:t>
            </a:r>
          </a:p>
        </p:txBody>
      </p:sp>
      <p:sp>
        <p:nvSpPr>
          <p:cNvPr id="236551" name="Line 19"/>
          <p:cNvSpPr>
            <a:spLocks noChangeShapeType="1"/>
          </p:cNvSpPr>
          <p:nvPr/>
        </p:nvSpPr>
        <p:spPr bwMode="auto">
          <a:xfrm>
            <a:off x="4335463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6552" name="Group 20"/>
          <p:cNvGrpSpPr/>
          <p:nvPr/>
        </p:nvGrpSpPr>
        <p:grpSpPr bwMode="auto">
          <a:xfrm>
            <a:off x="4792663" y="3982085"/>
            <a:ext cx="762000" cy="304800"/>
            <a:chOff x="1632" y="2928"/>
            <a:chExt cx="480" cy="192"/>
          </a:xfrm>
        </p:grpSpPr>
        <p:sp>
          <p:nvSpPr>
            <p:cNvPr id="236565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566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553" name="Text Box 23"/>
          <p:cNvSpPr txBox="1">
            <a:spLocks noChangeArrowheads="1"/>
          </p:cNvSpPr>
          <p:nvPr/>
        </p:nvSpPr>
        <p:spPr bwMode="auto">
          <a:xfrm>
            <a:off x="4878388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5</a:t>
            </a:r>
          </a:p>
        </p:txBody>
      </p:sp>
      <p:grpSp>
        <p:nvGrpSpPr>
          <p:cNvPr id="236554" name="Group 24"/>
          <p:cNvGrpSpPr/>
          <p:nvPr/>
        </p:nvGrpSpPr>
        <p:grpSpPr bwMode="auto">
          <a:xfrm>
            <a:off x="5478463" y="3951923"/>
            <a:ext cx="1227137" cy="412750"/>
            <a:chOff x="3744" y="2429"/>
            <a:chExt cx="773" cy="260"/>
          </a:xfrm>
        </p:grpSpPr>
        <p:grpSp>
          <p:nvGrpSpPr>
            <p:cNvPr id="236558" name="Group 25"/>
            <p:cNvGrpSpPr/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236560" name="Line 26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36561" name="Group 27"/>
              <p:cNvGrpSpPr/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236563" name="Rectangle 28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6564" name="Line 2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6562" name="Text Box 30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5807" name="Text Box 31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236555" name="Line 32"/>
          <p:cNvSpPr>
            <a:spLocks noChangeShapeType="1"/>
          </p:cNvSpPr>
          <p:nvPr/>
        </p:nvSpPr>
        <p:spPr bwMode="auto">
          <a:xfrm>
            <a:off x="3200400" y="412019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6556" name="Text Box 33"/>
          <p:cNvSpPr txBox="1">
            <a:spLocks noChangeArrowheads="1"/>
          </p:cNvSpPr>
          <p:nvPr/>
        </p:nvSpPr>
        <p:spPr bwMode="auto">
          <a:xfrm>
            <a:off x="3505200" y="1351356"/>
            <a:ext cx="2685648" cy="96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2000"/>
              <a:t>q-&gt;pNext  = p-&gt;pNext 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/>
              <a:t>delete p ;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812C55-19B6-4DF8-B036-F0FF2F0544AF}"/>
              </a:ext>
            </a:extLst>
          </p:cNvPr>
          <p:cNvSpPr txBox="1"/>
          <p:nvPr/>
        </p:nvSpPr>
        <p:spPr>
          <a:xfrm>
            <a:off x="379268" y="840507"/>
            <a:ext cx="81412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要弄明白什么是栈，我们需要先举一个生活中的例子。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假如有一个又细又长的圆筒，圆筒一端封闭，另一端开口。往圆筒里放入乒乓球，先放入的靠近圆筒底部，后放入的靠近圆筒入口。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4A60B1-28F0-4630-A1FA-3CB8C644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55" y="2179934"/>
            <a:ext cx="5101718" cy="7836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344C22-D2A8-4EAB-8444-E93F9E006BCD}"/>
              </a:ext>
            </a:extLst>
          </p:cNvPr>
          <p:cNvSpPr txBox="1"/>
          <p:nvPr/>
        </p:nvSpPr>
        <p:spPr>
          <a:xfrm>
            <a:off x="379270" y="3078713"/>
            <a:ext cx="8141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那么，要想取出这些乒乓球，则只能按照和放入顺序相反的顺序来取，先取出后放入的，再取出先放入的，而不可能把最里面最先放入的乒乓球优先取出。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668B4B-BC19-4386-94C2-96C092D3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501705" y="3874256"/>
            <a:ext cx="4143780" cy="7289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EA7F168-E807-46F5-8FA8-70C301E4D43A}"/>
              </a:ext>
            </a:extLst>
          </p:cNvPr>
          <p:cNvSpPr/>
          <p:nvPr/>
        </p:nvSpPr>
        <p:spPr>
          <a:xfrm>
            <a:off x="611560" y="123478"/>
            <a:ext cx="19880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什么是栈？</a:t>
            </a:r>
          </a:p>
        </p:txBody>
      </p:sp>
    </p:spTree>
    <p:extLst>
      <p:ext uri="{BB962C8B-B14F-4D97-AF65-F5344CB8AC3E}">
        <p14:creationId xmlns:p14="http://schemas.microsoft.com/office/powerpoint/2010/main" val="25568680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C56D507-5D01-4C74-A9C8-EFDC1AB626A2}"/>
              </a:ext>
            </a:extLst>
          </p:cNvPr>
          <p:cNvSpPr txBox="1"/>
          <p:nvPr/>
        </p:nvSpPr>
        <p:spPr>
          <a:xfrm>
            <a:off x="446809" y="765614"/>
            <a:ext cx="80373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栈(stack)是一种线性数据结构，它就像一个上图所示的放入乒乓球的圆筒容器，栈中的元素只能</a:t>
            </a:r>
            <a:r>
              <a:rPr lang="zh-CN" altLang="en-US">
                <a:solidFill>
                  <a:srgbClr val="FF0000"/>
                </a:solidFill>
              </a:rPr>
              <a:t>先入后出(First In Last out，简称FIL</a:t>
            </a:r>
            <a:r>
              <a:rPr lang="en-US" altLang="zh-CN">
                <a:solidFill>
                  <a:srgbClr val="FF0000"/>
                </a:solidFill>
              </a:rPr>
              <a:t>O</a:t>
            </a:r>
            <a:r>
              <a:rPr lang="zh-CN" altLang="en-US">
                <a:solidFill>
                  <a:srgbClr val="FF0000"/>
                </a:solidFill>
              </a:rPr>
              <a:t> 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/>
              <a:t>最后进入的元素存放的位置叫作栈顶。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FEE681-11E9-4797-9C30-3ABEA0257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55" y="1716330"/>
            <a:ext cx="5157823" cy="102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2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ECBC4A-9DD0-4280-B2BE-C2E6FDEF059A}"/>
              </a:ext>
            </a:extLst>
          </p:cNvPr>
          <p:cNvSpPr txBox="1"/>
          <p:nvPr/>
        </p:nvSpPr>
        <p:spPr>
          <a:xfrm>
            <a:off x="348094" y="765545"/>
            <a:ext cx="8359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入栈操作（push）就是把新元素放入栈中，只允许从栈顶一侧放入元素，新元素的位置将会成为新的栈顶。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51D411-5009-4E3C-8207-303924FA1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61" y="1605784"/>
            <a:ext cx="6073116" cy="24570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EF9048-0EEF-4D18-AD2F-85993E805C04}"/>
              </a:ext>
            </a:extLst>
          </p:cNvPr>
          <p:cNvSpPr/>
          <p:nvPr/>
        </p:nvSpPr>
        <p:spPr>
          <a:xfrm>
            <a:off x="683568" y="145371"/>
            <a:ext cx="318067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栈的基本操作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入栈</a:t>
            </a:r>
          </a:p>
        </p:txBody>
      </p:sp>
    </p:spTree>
    <p:extLst>
      <p:ext uri="{BB962C8B-B14F-4D97-AF65-F5344CB8AC3E}">
        <p14:creationId xmlns:p14="http://schemas.microsoft.com/office/powerpoint/2010/main" val="29763426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3143EBD-96F9-4F34-8D29-289520C5BD6F}"/>
              </a:ext>
            </a:extLst>
          </p:cNvPr>
          <p:cNvSpPr txBox="1"/>
          <p:nvPr/>
        </p:nvSpPr>
        <p:spPr>
          <a:xfrm>
            <a:off x="426027" y="786327"/>
            <a:ext cx="8172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出栈操作( pop )就是把元素从栈中弹出，只有栈顶元素才允许出栈，出栈元素的前一个元素将会成为新的栈顶。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EE12A3-9F6C-4DE1-803E-C7D98358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42" y="1563833"/>
            <a:ext cx="5915687" cy="16833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B8BF332-8317-4953-B5B4-BB7574B6E5E7}"/>
              </a:ext>
            </a:extLst>
          </p:cNvPr>
          <p:cNvSpPr/>
          <p:nvPr/>
        </p:nvSpPr>
        <p:spPr>
          <a:xfrm>
            <a:off x="683568" y="145371"/>
            <a:ext cx="318067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栈的基本操作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21978382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358055" y="791711"/>
            <a:ext cx="8583323" cy="342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（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）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push()</a:t>
            </a:r>
            <a:endParaRPr lang="zh-CN" altLang="en-US" sz="1800" b="0">
              <a:solidFill>
                <a:schemeClr val="tx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                 push(x)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用来将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x 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压栈，时间复杂度为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0(1)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（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）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top()</a:t>
            </a:r>
            <a:endParaRPr lang="zh-CN" altLang="en-US" sz="1800" b="0">
              <a:solidFill>
                <a:schemeClr val="tx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                 top()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用来获得栈顶元素，时间复杂度为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0(1)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sz="1800" b="0">
              <a:solidFill>
                <a:schemeClr val="tx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（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）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pop()</a:t>
            </a:r>
            <a:endParaRPr lang="zh-CN" altLang="en-US" sz="1800" b="0">
              <a:solidFill>
                <a:schemeClr val="tx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                 pop()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用来弹出栈顶元素，时间复杂度为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0(1)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sz="1800" b="0">
              <a:solidFill>
                <a:schemeClr val="tx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（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）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empty()</a:t>
            </a:r>
            <a:endParaRPr lang="zh-CN" altLang="en-US" sz="1800" b="0">
              <a:solidFill>
                <a:schemeClr val="tx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                empty()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用来检测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stack 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是否为空，空返回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true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，否则返回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false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，时间复杂</a:t>
            </a:r>
            <a:endParaRPr lang="en-US" altLang="zh-CN" sz="1800" b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                度为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0(1)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sz="1800" b="0">
              <a:solidFill>
                <a:schemeClr val="tx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（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5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）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size()</a:t>
            </a:r>
            <a:endParaRPr lang="zh-CN" altLang="en-US" sz="1800" b="0">
              <a:solidFill>
                <a:schemeClr val="tx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                size()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用来返回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stack 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内元素的个数，时间复杂度为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0(1)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0E5544-FBB9-4CC4-BDA8-23FB615821A9}"/>
              </a:ext>
            </a:extLst>
          </p:cNvPr>
          <p:cNvSpPr/>
          <p:nvPr/>
        </p:nvSpPr>
        <p:spPr>
          <a:xfrm>
            <a:off x="755576" y="123478"/>
            <a:ext cx="178093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Stack 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346922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429000" y="577850"/>
            <a:ext cx="2286000" cy="381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79" name="Text Box 6"/>
          <p:cNvSpPr txBox="1">
            <a:spLocks noChangeArrowheads="1"/>
          </p:cNvSpPr>
          <p:nvPr/>
        </p:nvSpPr>
        <p:spPr bwMode="auto">
          <a:xfrm>
            <a:off x="3581400" y="501650"/>
            <a:ext cx="2790800" cy="125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cin &gt;&gt; s-&gt;data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= NULL ;</a:t>
            </a:r>
          </a:p>
        </p:txBody>
      </p:sp>
      <p:grpSp>
        <p:nvGrpSpPr>
          <p:cNvPr id="583687" name="Group 7"/>
          <p:cNvGrpSpPr/>
          <p:nvPr/>
        </p:nvGrpSpPr>
        <p:grpSpPr bwMode="auto">
          <a:xfrm>
            <a:off x="1524000" y="3219450"/>
            <a:ext cx="762000" cy="304800"/>
            <a:chOff x="1632" y="2928"/>
            <a:chExt cx="480" cy="192"/>
          </a:xfrm>
        </p:grpSpPr>
        <p:sp>
          <p:nvSpPr>
            <p:cNvPr id="101385" name="Rectangle 8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386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3690" name="Group 10"/>
          <p:cNvGrpSpPr/>
          <p:nvPr/>
        </p:nvGrpSpPr>
        <p:grpSpPr bwMode="auto">
          <a:xfrm>
            <a:off x="820738" y="3143250"/>
            <a:ext cx="703262" cy="396875"/>
            <a:chOff x="517" y="3110"/>
            <a:chExt cx="443" cy="250"/>
          </a:xfrm>
        </p:grpSpPr>
        <p:sp>
          <p:nvSpPr>
            <p:cNvPr id="101383" name="Line 11"/>
            <p:cNvSpPr>
              <a:spLocks noChangeShapeType="1"/>
            </p:cNvSpPr>
            <p:nvPr/>
          </p:nvSpPr>
          <p:spPr bwMode="auto">
            <a:xfrm>
              <a:off x="720" y="325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384" name="Text Box 12"/>
            <p:cNvSpPr txBox="1">
              <a:spLocks noChangeArrowheads="1"/>
            </p:cNvSpPr>
            <p:nvPr/>
          </p:nvSpPr>
          <p:spPr bwMode="auto">
            <a:xfrm>
              <a:off x="517" y="3110"/>
              <a:ext cx="1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429000" y="1035050"/>
            <a:ext cx="2286000" cy="381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3" name="Text Box 6"/>
          <p:cNvSpPr txBox="1">
            <a:spLocks noChangeArrowheads="1"/>
          </p:cNvSpPr>
          <p:nvPr/>
        </p:nvSpPr>
        <p:spPr bwMode="auto">
          <a:xfrm>
            <a:off x="3581400" y="501650"/>
            <a:ext cx="2934816" cy="125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s = new Node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cin &gt;&gt; s-&gt;data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= NULL ;</a:t>
            </a:r>
          </a:p>
        </p:txBody>
      </p:sp>
      <p:grpSp>
        <p:nvGrpSpPr>
          <p:cNvPr id="102404" name="Group 7"/>
          <p:cNvGrpSpPr/>
          <p:nvPr/>
        </p:nvGrpSpPr>
        <p:grpSpPr bwMode="auto">
          <a:xfrm>
            <a:off x="1524000" y="3217863"/>
            <a:ext cx="762000" cy="304800"/>
            <a:chOff x="1632" y="2928"/>
            <a:chExt cx="480" cy="192"/>
          </a:xfrm>
        </p:grpSpPr>
        <p:sp>
          <p:nvSpPr>
            <p:cNvPr id="102409" name="Rectangle 8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10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2405" name="Line 10"/>
          <p:cNvSpPr>
            <a:spLocks noChangeShapeType="1"/>
          </p:cNvSpPr>
          <p:nvPr/>
        </p:nvSpPr>
        <p:spPr bwMode="auto">
          <a:xfrm>
            <a:off x="1143000" y="3370263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2406" name="Text Box 11"/>
          <p:cNvSpPr txBox="1">
            <a:spLocks noChangeArrowheads="1"/>
          </p:cNvSpPr>
          <p:nvPr/>
        </p:nvSpPr>
        <p:spPr bwMode="auto">
          <a:xfrm>
            <a:off x="820738" y="3141663"/>
            <a:ext cx="27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</a:t>
            </a:r>
          </a:p>
        </p:txBody>
      </p:sp>
      <p:sp>
        <p:nvSpPr>
          <p:cNvPr id="584716" name="Text Box 12"/>
          <p:cNvSpPr txBox="1">
            <a:spLocks noChangeArrowheads="1"/>
          </p:cNvSpPr>
          <p:nvPr/>
        </p:nvSpPr>
        <p:spPr bwMode="auto">
          <a:xfrm>
            <a:off x="1600200" y="3187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6" grpId="0" bldLvl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3539</Words>
  <Application>Microsoft Office PowerPoint</Application>
  <PresentationFormat>全屏显示(16:9)</PresentationFormat>
  <Paragraphs>981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2" baseType="lpstr"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Cat</cp:lastModifiedBy>
  <cp:revision>1296</cp:revision>
  <dcterms:created xsi:type="dcterms:W3CDTF">2013-10-30T09:04:00Z</dcterms:created>
  <dcterms:modified xsi:type="dcterms:W3CDTF">2022-04-13T08:02:44Z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