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3524622" y="5121716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853676" y="27415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归并排序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802E4-75B9-4911-9F79-EFB190DB760E}"/>
              </a:ext>
            </a:extLst>
          </p:cNvPr>
          <p:cNvSpPr txBox="1">
            <a:spLocks/>
          </p:cNvSpPr>
          <p:nvPr/>
        </p:nvSpPr>
        <p:spPr>
          <a:xfrm>
            <a:off x="530859" y="1074113"/>
            <a:ext cx="10971877" cy="25019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归并排序算法会把序列分成长度相同的两个子序列，当无法继续往下分时（也就是每个子序列中只有一个数据时），就对子序列进行归并。归并指的是把两个排好序的子序列合并成一个有序序列。该操作会一直重复执行，直到所有子序列都归并为一个整体为止。</a:t>
            </a:r>
          </a:p>
          <a:p>
            <a:pPr marL="0" indent="0">
              <a:buNone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BEB175-CA53-41F7-81C8-4CA19EE71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7" y="981063"/>
            <a:ext cx="4934594" cy="47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96C22C-DBFB-42AD-85C1-4C165C15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04" y="1085153"/>
            <a:ext cx="4736523" cy="46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3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40ABB6-7AD2-4AEF-B394-31F2C8B5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92" y="1182399"/>
            <a:ext cx="4646035" cy="46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67D18A-CAAB-416C-93B4-20287334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42" y="1316614"/>
            <a:ext cx="4541693" cy="45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4C5FE6-F5C1-4EFD-87B4-F66AAF47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50" y="1465984"/>
            <a:ext cx="4510663" cy="43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A80ABA-54DE-4E17-967B-D2D57713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9" y="1465983"/>
            <a:ext cx="4380433" cy="43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23</cp:revision>
  <dcterms:created xsi:type="dcterms:W3CDTF">2021-07-29T09:24:54Z</dcterms:created>
  <dcterms:modified xsi:type="dcterms:W3CDTF">2021-09-15T07:17:00Z</dcterms:modified>
</cp:coreProperties>
</file>