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25065" y="144755"/>
            <a:ext cx="266007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2000" b="1" i="1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i="1">
                <a:solidFill>
                  <a:schemeClr val="tx1">
                    <a:lumMod val="75000"/>
                    <a:lumOff val="25000"/>
                  </a:schemeClr>
                </a:solidFill>
              </a:rPr>
              <a:t>SHIJITECH</a:t>
            </a:r>
            <a:endParaRPr lang="en-US" altLang="zh-CN" sz="16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0" y="214773"/>
            <a:ext cx="578110" cy="5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7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2348EFA-E9F8-476D-9765-C8F8635CE4B4}"/>
              </a:ext>
            </a:extLst>
          </p:cNvPr>
          <p:cNvSpPr/>
          <p:nvPr/>
        </p:nvSpPr>
        <p:spPr>
          <a:xfrm>
            <a:off x="3524622" y="5121716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74003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1976827-8765-4CCD-BC52-D883E406C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6" y="1711037"/>
            <a:ext cx="540327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13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316799-BBEB-47E0-B249-39FEF811A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10" y="984952"/>
            <a:ext cx="7320828" cy="488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9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8353659F-A98E-43AA-874D-F7B77696625B}"/>
              </a:ext>
            </a:extLst>
          </p:cNvPr>
          <p:cNvSpPr txBox="1">
            <a:spLocks noChangeArrowheads="1"/>
          </p:cNvSpPr>
          <p:nvPr/>
        </p:nvSpPr>
        <p:spPr>
          <a:xfrm>
            <a:off x="1784985" y="253369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快速排序原理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5525E3-1AF3-41A7-8E36-E458C0D9223F}"/>
              </a:ext>
            </a:extLst>
          </p:cNvPr>
          <p:cNvSpPr txBox="1">
            <a:spLocks/>
          </p:cNvSpPr>
          <p:nvPr/>
        </p:nvSpPr>
        <p:spPr>
          <a:xfrm>
            <a:off x="364309" y="985641"/>
            <a:ext cx="11427097" cy="443653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快速排序算法首先会在序列中随机选择一个基准值（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pivot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），然后将除了基准值以外的数分为“比基准值小的数”和“比基准值大的数”这两个类别，再将其排列成以下形式。</a:t>
            </a:r>
          </a:p>
          <a:p>
            <a:pPr>
              <a:buFont typeface="Wingdings" panose="05000000000000000000" pitchFamily="2" charset="2"/>
              <a:buChar char="n"/>
            </a:pPr>
            <a:endParaRPr lang="zh-CN" altLang="en-US" sz="2667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 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比基准值小的数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基准值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 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比基准值大的数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  <a:p>
            <a:pPr>
              <a:buFont typeface="Wingdings" panose="05000000000000000000" pitchFamily="2" charset="2"/>
              <a:buChar char="n"/>
            </a:pPr>
            <a:endParaRPr lang="zh-CN" altLang="en-US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接着，对两个“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[ ]”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中的数据进行排序之后，整体的排序便完成了。对“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[ ]”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里面的数据进行排序时同样也会使用快速排序。</a:t>
            </a:r>
          </a:p>
          <a:p>
            <a:endParaRPr lang="zh-CN" altLang="en-US" sz="4267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sz="4267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AA9A30-517F-4211-A7DE-4ACFDC057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43" y="1118719"/>
            <a:ext cx="6748948" cy="47868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71C9BE-4238-4B05-8D56-16C635FC4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870" y="4498829"/>
            <a:ext cx="1341294" cy="6966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90E675C-0E09-4F3B-95A0-388F672AF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8215" y="3756571"/>
            <a:ext cx="1504952" cy="2148963"/>
          </a:xfrm>
          <a:prstGeom prst="rect">
            <a:avLst/>
          </a:prstGeom>
        </p:spPr>
      </p:pic>
      <p:sp>
        <p:nvSpPr>
          <p:cNvPr id="10" name="Rectangle 27">
            <a:extLst>
              <a:ext uri="{FF2B5EF4-FFF2-40B4-BE49-F238E27FC236}">
                <a16:creationId xmlns:a16="http://schemas.microsoft.com/office/drawing/2014/main" id="{CF12BF37-2CEF-408E-97AC-4C8FC372F07A}"/>
              </a:ext>
            </a:extLst>
          </p:cNvPr>
          <p:cNvSpPr txBox="1">
            <a:spLocks noChangeArrowheads="1"/>
          </p:cNvSpPr>
          <p:nvPr/>
        </p:nvSpPr>
        <p:spPr>
          <a:xfrm>
            <a:off x="1784985" y="253369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基本思想</a:t>
            </a:r>
          </a:p>
        </p:txBody>
      </p:sp>
    </p:spTree>
    <p:extLst>
      <p:ext uri="{BB962C8B-B14F-4D97-AF65-F5344CB8AC3E}">
        <p14:creationId xmlns:p14="http://schemas.microsoft.com/office/powerpoint/2010/main" val="329363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8B9204-D0B8-4AFF-A6E1-1F5841353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253" y="1968212"/>
            <a:ext cx="8185023" cy="235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1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4F8212A-8AB7-4B42-96CC-CC3382728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064" y="1708871"/>
            <a:ext cx="7780627" cy="296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0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2C4CEA5-4A9D-4A39-9D4F-8705F2F62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346" y="1950460"/>
            <a:ext cx="7313036" cy="409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B361BCD-EB72-429B-916C-EED430C10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6" y="992266"/>
            <a:ext cx="7756202" cy="446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0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99313BB-A898-4A50-9A0E-F48F51731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74" y="1996070"/>
            <a:ext cx="8060228" cy="286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5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3C173C0-5BFA-427E-B741-AA84A2C48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69" y="962458"/>
            <a:ext cx="6916237" cy="369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6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108</Words>
  <Application>Microsoft Office PowerPoint</Application>
  <PresentationFormat>宽屏</PresentationFormat>
  <Paragraphs>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Hannotate SC Bold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23</cp:revision>
  <dcterms:created xsi:type="dcterms:W3CDTF">2021-07-29T09:24:54Z</dcterms:created>
  <dcterms:modified xsi:type="dcterms:W3CDTF">2021-09-15T01:47:30Z</dcterms:modified>
</cp:coreProperties>
</file>