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23454E9E-8AD1-415B-9F76-539C63A45419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4556927C-2402-4C20-8349-871816EB1581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50A298E4-84E0-4C89-ABC9-06A28488C4A9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D25061F5-B9B7-4CFC-B61A-3A035E640B01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8CDAB345-F20E-4049-AC16-51B9127F59A2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艾茵施坦">
            <a:extLst>
              <a:ext uri="{FF2B5EF4-FFF2-40B4-BE49-F238E27FC236}">
                <a16:creationId xmlns:a16="http://schemas.microsoft.com/office/drawing/2014/main" id="{094E9317-2C86-44A5-AC13-00DE7BF07D2D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514C12C-A756-4700-A6B3-516AE554EFD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2E5621-C5E6-4C78-A434-CFAAF4C4874C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167" y="1075442"/>
            <a:ext cx="11080327" cy="4727787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搜索与回溯是计算机解题中常用的算法，很多问题无法根据某种确定的计算法则来求解，可以利用搜索与回溯的技术求解。回溯是搜索算法中的一种控制策略。它的基本思想是：为了求得问题的解，先选择某一种可能情况向前探索，在探索过程中，一旦发现原来的选择是错误的，就退回一步重新选择，继续向前探索，如此反复进行，直至得到解或证明无解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如迷宫问题：进入迷宫后，先随意选择一个前进方向，一步步向前试探前进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碰到死胡同，说明前进方向已无路可走，这时，首先看其它方向是否还有路可走，如果有路可走，则沿该方向再向前试探；如果已无路可走，则返回一步，再看其它方向是否还有路可走；如果有路可走，则沿该方向再向前试探。按此原则不断搜索回溯再搜索，直到找到新的出路或从原路返回入口处无解为止。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</a:endParaRPr>
          </a:p>
          <a:p>
            <a:pPr algn="l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buFont typeface="Wingdings" panose="05000000000000000000" charset="0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buFont typeface="Wingdings" panose="05000000000000000000" charset="0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algn="l">
              <a:buFont typeface="Wingdings" panose="05000000000000000000" charset="0"/>
              <a:buChar char="l"/>
            </a:pPr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883" y="319367"/>
            <a:ext cx="52400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什么是搜索与回溯算法</a:t>
            </a:r>
          </a:p>
        </p:txBody>
      </p:sp>
    </p:spTree>
    <p:extLst>
      <p:ext uri="{BB962C8B-B14F-4D97-AF65-F5344CB8AC3E}">
        <p14:creationId xmlns:p14="http://schemas.microsoft.com/office/powerpoint/2010/main" val="101347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8" y="972880"/>
            <a:ext cx="8699947" cy="4413477"/>
          </a:xfrm>
          <a:prstGeom prst="rect">
            <a:avLst/>
          </a:prstGeom>
        </p:spPr>
      </p:pic>
      <p:sp>
        <p:nvSpPr>
          <p:cNvPr id="4" name="副标题 2"/>
          <p:cNvSpPr txBox="1"/>
          <p:nvPr/>
        </p:nvSpPr>
        <p:spPr>
          <a:xfrm>
            <a:off x="1121219" y="5588617"/>
            <a:ext cx="9109119" cy="8590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深度优先搜索的特征为沿着一条路径不断往下，进行深度搜索。 深度优先搜索选择的是最新候补顶点作为候补的顶点，所以会一路往下，沿着新发现的路径不断深入搜索。</a:t>
            </a: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942" y="994372"/>
            <a:ext cx="11188276" cy="2330873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输入一个数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1~9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的整数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，输出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1~n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的全排序。如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的全排序是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132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213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231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312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321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sym typeface="+mn-ea"/>
              </a:rPr>
              <a:t>【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sym typeface="+mn-ea"/>
              </a:rPr>
              <a:t>算法分析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sym typeface="+mn-ea"/>
              </a:rPr>
              <a:t>】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题目可以形象化如下的例子，假如有编号为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张扑克牌和编号为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个盒子。 现在需要将这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张扑克牌分别放到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个盒子里面，并且每个盒子有且只能放一张扑克牌。那么一共有多少种不同的放法呢？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03" y="3614057"/>
            <a:ext cx="6333920" cy="2623175"/>
          </a:xfrm>
          <a:prstGeom prst="rect">
            <a:avLst/>
          </a:prstGeom>
        </p:spPr>
      </p:pic>
      <p:sp>
        <p:nvSpPr>
          <p:cNvPr id="4" name="Rectangle 27"/>
          <p:cNvSpPr txBox="1">
            <a:spLocks noChangeArrowheads="1"/>
          </p:cNvSpPr>
          <p:nvPr/>
        </p:nvSpPr>
        <p:spPr>
          <a:xfrm>
            <a:off x="1743071" y="31042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全排列</a:t>
            </a:r>
          </a:p>
        </p:txBody>
      </p:sp>
    </p:spTree>
    <p:extLst>
      <p:ext uri="{BB962C8B-B14F-4D97-AF65-F5344CB8AC3E}">
        <p14:creationId xmlns:p14="http://schemas.microsoft.com/office/powerpoint/2010/main" val="22103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876" y="852836"/>
            <a:ext cx="10606039" cy="1868593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手拿 3 张扑克牌，首先走到了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号盒子面前。此时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心里想：我是先放 1号扑克牌，还是先放 2 号扑克牌，还是先放 3 号扑克牌呢？现在要生成 的是全排列 ，很显然这三种情况都需要去尝试 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说那我们约定一个顺序吧：每次到一个 盒子面前时 ，都先放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号，再放 2 号，最后放 3 号扑克牌。说完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走到了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号盒子前，将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号扑克牌放到第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个盒子中。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42" y="2978727"/>
            <a:ext cx="5717367" cy="2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335" y="889672"/>
            <a:ext cx="10432472" cy="1535007"/>
          </a:xfrm>
        </p:spPr>
        <p:txBody>
          <a:bodyPr>
            <a:noAutofit/>
          </a:bodyPr>
          <a:lstStyle/>
          <a:p>
            <a:pPr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放好之后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往后走一步，来到了2号盒子面前。本来按照之前约定的规则，每到一个新的盒子面前 ，要按照 1号、2 号、3 号扑克牌的顺序来放。但是现在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手中只剩下 2 号 和 3 号扑克牌了，于是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 2 号扑克牌放入了 2 号盒子中。放好之后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再往后走一步， 来到了 3号盒子面前。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81" y="2656501"/>
            <a:ext cx="5698838" cy="30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3832" y="925099"/>
            <a:ext cx="11320241" cy="1886373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已经来到了3 号盒子面前，按照之前约定的顺序，还是应该按照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号、2 号、3 号扑克牌的顺序来放 ，但是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手中只有 3 号扑克牌了，于是只能往 3 号盒子里面放 3 号扑 克牌。放好后，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再往后走一步，来到了4 号盒子面前。咦 ！没有第4 个盒子 ，其实我们 并不需要第 4 个盒子，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因为手中的扑克牌已经放完了。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7" y="2920628"/>
            <a:ext cx="6026111" cy="29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837" y="987642"/>
            <a:ext cx="10848109" cy="923713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我们发现当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走到第 4  个盒子的时候，已经完成了一种排列，这个排列就是前面 3 个盒子中的扑克牌号码，即“ 1 2 3”。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30" y="2316971"/>
            <a:ext cx="7090065" cy="29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426" y="989093"/>
            <a:ext cx="11698482" cy="5593080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是不是到此就结束了呢？肯定没有 ！产生了一种排列之后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需要立即返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回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需要退一步重新回到 3 号盒子面前。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好！现在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已经回到了 3 号盒子面前，需要取回之前放在 3 号盒子中的扑克牌，再去尝试看看还能否放别的扑克牌，从而产生一个新的排列。于是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取回了3 号扑克牌。当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再想、往 3 号盒子放别 的扑克牌的时候，却发现手中仍然只有3号扑克牌，没有别的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选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择 。于是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不得不再往回退一步，回到 2 号盒子面前。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回到 2 号盒子后，收回了 2 号扑克牌。现在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同学手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里面有两张扑克牌了，分别是2 号和 3 号扑克牌。按照之前约定的顺序，现在需要往 2 号盒子中放 3号扑克牌 （上一次放的是 2 号扑克牌）。放好之后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又向后走一步，再次来到了 3 号盒子面前。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同学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再次来到 3号盒子后，将手中仅剩的2 号扑克牌放入了 3 号盒子 。又来到 4 号盒子 面前 。当然了 ，这里并没有 4 号盒子。此时又产生了一个新的排列 “ 1 3 2”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接下来按照刚才的步骤去模拟，便会依次生成所有排列：“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2 1 3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”、“2 3 1”、“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3 1 2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 和 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3 2 1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16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3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946185-3DF8-4AA9-87B9-FE8953EA781B}"/>
              </a:ext>
            </a:extLst>
          </p:cNvPr>
          <p:cNvSpPr/>
          <p:nvPr/>
        </p:nvSpPr>
        <p:spPr>
          <a:xfrm>
            <a:off x="1782222" y="311611"/>
            <a:ext cx="27655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 + B = C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全排列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306B7B-ABCA-4B9C-BFD4-E8816DC2BF09}"/>
              </a:ext>
            </a:extLst>
          </p:cNvPr>
          <p:cNvSpPr/>
          <p:nvPr/>
        </p:nvSpPr>
        <p:spPr>
          <a:xfrm>
            <a:off x="443701" y="955985"/>
            <a:ext cx="11180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□□□ + □□□ =  □□□</a:t>
            </a:r>
            <a:r>
              <a:rPr lang="zh-CN" altLang="en-US" sz="2400"/>
              <a:t>，将数字</a:t>
            </a:r>
            <a:r>
              <a:rPr lang="en-US" altLang="zh-CN" sz="2400"/>
              <a:t>1—9</a:t>
            </a:r>
            <a:r>
              <a:rPr lang="zh-CN" altLang="en-US" sz="2400"/>
              <a:t>分别填入</a:t>
            </a:r>
            <a:r>
              <a:rPr lang="en-US" altLang="zh-CN" sz="2400"/>
              <a:t>9</a:t>
            </a:r>
            <a:r>
              <a:rPr lang="zh-CN" altLang="en-US" sz="2400"/>
              <a:t>个□中，每个数字只能使用一次使得等式成立。例如</a:t>
            </a:r>
            <a:r>
              <a:rPr lang="en-US" altLang="zh-CN" sz="2400"/>
              <a:t>173+286=459</a:t>
            </a:r>
            <a:r>
              <a:rPr lang="zh-CN" altLang="en-US" sz="2400"/>
              <a:t>是一个合理的组合，问一共有多少种合理的组合？（注：</a:t>
            </a:r>
            <a:r>
              <a:rPr lang="en-US" altLang="zh-CN" sz="2400"/>
              <a:t>173+286=459</a:t>
            </a:r>
            <a:r>
              <a:rPr lang="zh-CN" altLang="en-US" sz="2400"/>
              <a:t>与</a:t>
            </a:r>
            <a:r>
              <a:rPr lang="en-US" altLang="zh-CN" sz="2400"/>
              <a:t>286+173=459</a:t>
            </a:r>
            <a:r>
              <a:rPr lang="zh-CN" altLang="en-US" sz="2400"/>
              <a:t>是同一种组合）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答案：</a:t>
            </a:r>
            <a:r>
              <a:rPr lang="en-US" altLang="zh-CN" sz="2400"/>
              <a:t>168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5756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986" y="1198397"/>
            <a:ext cx="10859951" cy="127169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深度优先搜索是搜索的一种算法，目的是从起点开始搜索直到到达指定顶点（终点）。深度优先搜索会沿着一条路径不断往下搜索直到不能再继续为止，然后再折返，开始搜索下一条候补路径。</a:t>
            </a:r>
          </a:p>
          <a:p>
            <a:pPr algn="l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426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27"/>
          <p:cNvSpPr txBox="1">
            <a:spLocks noChangeArrowheads="1"/>
          </p:cNvSpPr>
          <p:nvPr/>
        </p:nvSpPr>
        <p:spPr>
          <a:xfrm>
            <a:off x="1744637" y="32605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深度优先搜索</a:t>
            </a:r>
          </a:p>
          <a:p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2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38" y="1280290"/>
            <a:ext cx="9354031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89" y="1254308"/>
            <a:ext cx="9271476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79" y="1218815"/>
            <a:ext cx="9366731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4" y="995105"/>
            <a:ext cx="8998527" cy="54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41" y="1252577"/>
            <a:ext cx="9373082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06" y="1288955"/>
            <a:ext cx="8750750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8" y="1230640"/>
            <a:ext cx="9322279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849</Words>
  <Application>Microsoft Office PowerPoint</Application>
  <PresentationFormat>宽屏</PresentationFormat>
  <Paragraphs>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65</cp:revision>
  <dcterms:created xsi:type="dcterms:W3CDTF">2020-10-12T01:38:58Z</dcterms:created>
  <dcterms:modified xsi:type="dcterms:W3CDTF">2022-04-02T08:50:17Z</dcterms:modified>
</cp:coreProperties>
</file>