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25065" y="144755"/>
            <a:ext cx="266007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2000" b="1" i="1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16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0" y="214773"/>
            <a:ext cx="578110" cy="5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20B2AA-883A-44E3-B3FA-C23756C4A06E}"/>
                  </a:ext>
                </a:extLst>
              </p:cNvPr>
              <p:cNvSpPr txBox="1"/>
              <p:nvPr/>
            </p:nvSpPr>
            <p:spPr>
              <a:xfrm>
                <a:off x="637310" y="1177637"/>
                <a:ext cx="3424720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/>
                  <a:t>b[]</a:t>
                </a:r>
                <a:r>
                  <a:rPr lang="zh-CN" altLang="en-US" sz="2400"/>
                  <a:t>是</a:t>
                </a:r>
                <a:r>
                  <a:rPr lang="en-US" altLang="zh-CN" sz="2400"/>
                  <a:t>a[]</a:t>
                </a:r>
                <a:r>
                  <a:rPr lang="zh-CN" altLang="en-US" sz="2400"/>
                  <a:t>的差分数组</a:t>
                </a:r>
                <a:endParaRPr lang="en-US" altLang="zh-CN" sz="24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/>
              </a:p>
              <a:p>
                <a:r>
                  <a:rPr lang="en-US" altLang="zh-CN" sz="2400"/>
                  <a:t>......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2400"/>
              </a:p>
              <a:p>
                <a:endParaRPr lang="en-US" altLang="zh-CN" sz="2400"/>
              </a:p>
              <a:p>
                <a:endParaRPr lang="en-US" altLang="zh-CN" sz="24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任意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取值</m:t>
                    </m:r>
                  </m:oMath>
                </a14:m>
                <a:r>
                  <a:rPr lang="zh-CN" altLang="en-US" sz="240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20B2AA-883A-44E3-B3FA-C23756C4A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10" y="1177637"/>
                <a:ext cx="3424720" cy="3416320"/>
              </a:xfrm>
              <a:prstGeom prst="rect">
                <a:avLst/>
              </a:prstGeom>
              <a:blipFill>
                <a:blip r:embed="rId2"/>
                <a:stretch>
                  <a:fillRect l="-2852" t="-1248" b="-3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E6AC4B25-D39E-416C-8B60-12E356938A06}"/>
                  </a:ext>
                </a:extLst>
              </p:cNvPr>
              <p:cNvSpPr/>
              <p:nvPr/>
            </p:nvSpPr>
            <p:spPr>
              <a:xfrm>
                <a:off x="4426527" y="1239983"/>
                <a:ext cx="5708073" cy="12192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/>
                  <a:t>1.</a:t>
                </a:r>
                <a:r>
                  <a:rPr lang="zh-CN" altLang="en-US" sz="2400"/>
                  <a:t>至少操作多少次，可以使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/>
                  <a:t>？</a:t>
                </a:r>
                <a:endParaRPr lang="en-US" altLang="zh-CN" sz="2400"/>
              </a:p>
              <a:p>
                <a:r>
                  <a:rPr lang="en-US" altLang="zh-CN" sz="2400"/>
                  <a:t>2.</a:t>
                </a:r>
                <a:r>
                  <a:rPr lang="zh-CN" altLang="en-US" sz="2400"/>
                  <a:t>最少操作次数下，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/>
                  <a:t>有多少种选择？</a:t>
                </a: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E6AC4B25-D39E-416C-8B60-12E356938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527" y="1239983"/>
                <a:ext cx="5708073" cy="1219200"/>
              </a:xfrm>
              <a:prstGeom prst="roundRect">
                <a:avLst/>
              </a:prstGeom>
              <a:blipFill>
                <a:blip r:embed="rId3"/>
                <a:stretch>
                  <a:fillRect l="-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4A0233E-7F6B-4C88-AF8B-C5D953D56331}"/>
              </a:ext>
            </a:extLst>
          </p:cNvPr>
          <p:cNvSpPr txBox="1"/>
          <p:nvPr/>
        </p:nvSpPr>
        <p:spPr>
          <a:xfrm>
            <a:off x="4426527" y="2885797"/>
            <a:ext cx="63850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p</a:t>
            </a:r>
            <a:r>
              <a:rPr lang="zh-CN" altLang="en-US" sz="2400"/>
              <a:t>所有正数绝对值之和，</a:t>
            </a:r>
            <a:r>
              <a:rPr lang="en-US" altLang="zh-CN" sz="2400"/>
              <a:t>q</a:t>
            </a:r>
            <a:r>
              <a:rPr lang="zh-CN" altLang="en-US" sz="2400"/>
              <a:t>所有负数绝对值之和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1.min(p, q) + |p-q| = max(p,q)</a:t>
            </a:r>
          </a:p>
          <a:p>
            <a:r>
              <a:rPr lang="en-US" altLang="zh-CN" sz="2400"/>
              <a:t>2.|p-q| + 1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4133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102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Hannotate SC Bold</vt:lpstr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40</cp:revision>
  <dcterms:created xsi:type="dcterms:W3CDTF">2021-07-29T09:24:54Z</dcterms:created>
  <dcterms:modified xsi:type="dcterms:W3CDTF">2021-12-19T01:25:03Z</dcterms:modified>
</cp:coreProperties>
</file>