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6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0E79E12F-33C1-4720-A2B2-B114D51D0717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15B5227-E33D-41F6-8B25-BCFE4A770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83EE31-F389-465E-86EB-C754B2807DC3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Python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快速启航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14945" y="75691"/>
            <a:ext cx="2674130" cy="10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221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敲开Python之门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172" y="944480"/>
            <a:ext cx="7056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rgbClr val="FF0000"/>
                </a:solidFill>
              </a:rPr>
              <a:t>人生苦短，我用 </a:t>
            </a:r>
            <a:r>
              <a:rPr lang="en-US" altLang="zh-CN" sz="2000">
                <a:solidFill>
                  <a:srgbClr val="FF0000"/>
                </a:solidFill>
              </a:rPr>
              <a:t>Python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——Life is short, you need Python.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172" y="1344590"/>
            <a:ext cx="1981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Why Python?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3172" y="1761516"/>
            <a:ext cx="113108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首先，对于初学者来说，相比其他编程语言，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更容易上手。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的设计哲学是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优雅、明确、简单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。在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《Python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之禅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中有这样一句话：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There should be one, and preferablely only one, obvoius way to do it.Python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追求的是找到最好的解决方案。而其他语言追求的是多种解决方案。如果你尝试着读一段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代码，会发现像阅读英语一样。这也是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最大的优点，使我们专注于解决问题而不是搞明白语言本身。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51" y="3409548"/>
            <a:ext cx="7987659" cy="3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2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2973" y="843563"/>
            <a:ext cx="117185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我</a:t>
            </a:r>
            <a:r>
              <a:rPr lang="zh-CN" altLang="en-US" dirty="0"/>
              <a:t>对大数据分析、人工智能中至关重要的机器学习、深度学习都提供了大力的支持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我背后有最最庞大的“代码库”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人们习惯称我为“胶水语言”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65" y="2680668"/>
            <a:ext cx="5184576" cy="273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590275" y="2621371"/>
            <a:ext cx="4824536" cy="279446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52599" y="66603"/>
            <a:ext cx="2339102" cy="78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221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我为什么流行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65A20C2B-6FD3-4FEC-92E7-E10186D978A6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6003A066-11B5-4112-BF6F-06665685CED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C76371A-6332-4E3B-9845-38B720C3578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958D6756-88E5-42C8-8977-5B133926EEB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DB34356D-1D90-425B-8D84-56338DC99AC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75A05734-1F28-483E-93B8-B9624D474DEE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FB568C6-C386-48EA-8291-0D169A9C1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3218405-25E6-458C-965D-0BFAD24BC548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204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3127" y="918153"/>
            <a:ext cx="1051560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我</a:t>
            </a:r>
            <a:r>
              <a:rPr lang="zh-CN" altLang="en-US" dirty="0"/>
              <a:t>能帮你抢火车票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我</a:t>
            </a:r>
            <a:r>
              <a:rPr lang="zh-CN" altLang="en-US"/>
              <a:t>帮你做自动化运维</a:t>
            </a:r>
            <a:endParaRPr lang="en-US" altLang="zh-CN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我</a:t>
            </a:r>
            <a:r>
              <a:rPr lang="zh-CN" altLang="en-US" dirty="0"/>
              <a:t>还能帮你开发网站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我还能帮你开发游戏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35907" y="23501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我可以做些什么？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54" y="835025"/>
            <a:ext cx="7146495" cy="42020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9" y="2717224"/>
            <a:ext cx="4113153" cy="2319818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BF92D6E9-DADC-4D3B-B346-39BA4CEDB7B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8E973E92-595D-4602-809E-E6AC9AAB7B2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C68ACB7-B591-4A43-9609-C5DA0045FAC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3A9C74A1-1792-454B-9F7D-CF23EA0F1E90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8E64C1D-62ED-46C5-AF6F-B683A0645FD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5CA7A162-C0A4-4099-B60C-688C743CA8E1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D0047C-E706-4CF9-AD2A-D79B0354B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FB89FA0-3D28-4114-8276-29C787882203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621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6144" y="244824"/>
            <a:ext cx="2053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起源</a:t>
            </a:r>
          </a:p>
        </p:txBody>
      </p:sp>
      <p:sp>
        <p:nvSpPr>
          <p:cNvPr id="4" name="矩形 3"/>
          <p:cNvSpPr/>
          <p:nvPr/>
        </p:nvSpPr>
        <p:spPr>
          <a:xfrm>
            <a:off x="415636" y="875345"/>
            <a:ext cx="11111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Python </a:t>
            </a:r>
            <a:r>
              <a:rPr lang="zh-CN" altLang="en-US" sz="2400"/>
              <a:t>作者，吉多</a:t>
            </a:r>
            <a:r>
              <a:rPr lang="en-US" altLang="zh-CN" sz="2400"/>
              <a:t>·</a:t>
            </a:r>
            <a:r>
              <a:rPr lang="zh-CN" altLang="en-US" sz="2400"/>
              <a:t>范罗苏姆（</a:t>
            </a:r>
            <a:r>
              <a:rPr lang="en-US" altLang="zh-CN" sz="2400"/>
              <a:t>Guido von Rossum</a:t>
            </a:r>
            <a:r>
              <a:rPr lang="zh-CN" altLang="en-US" sz="2400"/>
              <a:t>），荷兰人，也被亲切地叫做龟叔。</a:t>
            </a:r>
            <a:r>
              <a:rPr lang="en-US" altLang="zh-CN" sz="2400"/>
              <a:t>1989 </a:t>
            </a:r>
            <a:r>
              <a:rPr lang="zh-CN" altLang="en-US" sz="2400"/>
              <a:t>年的圣诞节期间，龟叔为了在阿姆斯特丹打发时间，决心开发一个新的解释程序，作为 </a:t>
            </a:r>
            <a:r>
              <a:rPr lang="en-US" altLang="zh-CN" sz="2400"/>
              <a:t>ABC </a:t>
            </a:r>
            <a:r>
              <a:rPr lang="zh-CN" altLang="en-US" sz="2400"/>
              <a:t>语言的一种继承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92" y="2293811"/>
            <a:ext cx="5715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5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6926" y="258679"/>
            <a:ext cx="2053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起源</a:t>
            </a:r>
          </a:p>
        </p:txBody>
      </p:sp>
      <p:sp>
        <p:nvSpPr>
          <p:cNvPr id="4" name="矩形 3"/>
          <p:cNvSpPr/>
          <p:nvPr/>
        </p:nvSpPr>
        <p:spPr>
          <a:xfrm>
            <a:off x="401781" y="951776"/>
            <a:ext cx="111944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ABC </a:t>
            </a:r>
            <a:r>
              <a:rPr lang="zh-CN" altLang="en-US" sz="2400"/>
              <a:t>是由龟叔参加设计的一种教学语言，就龟叔本人看来，</a:t>
            </a:r>
            <a:r>
              <a:rPr lang="en-US" altLang="zh-CN" sz="2400"/>
              <a:t>ABC</a:t>
            </a:r>
            <a:r>
              <a:rPr lang="zh-CN" altLang="en-US" sz="2400"/>
              <a:t>这种语言非常优美和强大，是专门为非专业程序员设计的。但是 </a:t>
            </a:r>
            <a:r>
              <a:rPr lang="en-US" altLang="zh-CN" sz="2400"/>
              <a:t>ABC </a:t>
            </a:r>
            <a:r>
              <a:rPr lang="zh-CN" altLang="en-US" sz="2400"/>
              <a:t>语言并没有成功，究其原因，龟叔认为是非开放造成的。龟叔决心在 </a:t>
            </a:r>
            <a:r>
              <a:rPr lang="en-US" altLang="zh-CN" sz="2400"/>
              <a:t>Python </a:t>
            </a:r>
            <a:r>
              <a:rPr lang="zh-CN" altLang="en-US" sz="2400"/>
              <a:t>中避免这一错误，采用开源，并获取了非常好的效果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之所以选中</a:t>
            </a:r>
            <a:r>
              <a:rPr lang="en-US" altLang="zh-CN" sz="2400"/>
              <a:t>Python</a:t>
            </a:r>
            <a:r>
              <a:rPr lang="zh-CN" altLang="en-US" sz="2400"/>
              <a:t>（蟒蛇）作为程序的名字，是因为他是</a:t>
            </a:r>
            <a:r>
              <a:rPr lang="en-US" altLang="zh-CN" sz="2400"/>
              <a:t>BBC</a:t>
            </a:r>
            <a:r>
              <a:rPr lang="zh-CN" altLang="en-US" sz="2400"/>
              <a:t>电视剧</a:t>
            </a:r>
            <a:r>
              <a:rPr lang="en-US" altLang="zh-CN" sz="2400"/>
              <a:t>——</a:t>
            </a:r>
            <a:r>
              <a:rPr lang="zh-CN" altLang="en-US" sz="2400"/>
              <a:t>蒙提</a:t>
            </a:r>
            <a:r>
              <a:rPr lang="en-US" altLang="zh-CN" sz="2400"/>
              <a:t>·</a:t>
            </a:r>
            <a:r>
              <a:rPr lang="zh-CN" altLang="en-US" sz="2400"/>
              <a:t>派森的飞行马戏团（</a:t>
            </a:r>
            <a:r>
              <a:rPr lang="en-US" altLang="zh-CN" sz="2400"/>
              <a:t>Monty Python’s Flying Circus</a:t>
            </a:r>
            <a:r>
              <a:rPr lang="zh-CN" altLang="en-US" sz="2400"/>
              <a:t>）的爱好者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1991</a:t>
            </a:r>
            <a:r>
              <a:rPr lang="zh-CN" altLang="en-US" sz="2400"/>
              <a:t>年，第一个</a:t>
            </a:r>
            <a:r>
              <a:rPr lang="en-US" altLang="zh-CN" sz="2400"/>
              <a:t>Python</a:t>
            </a:r>
            <a:r>
              <a:rPr lang="zh-CN" altLang="en-US" sz="2400"/>
              <a:t>解释器诞生，它是用</a:t>
            </a:r>
            <a:r>
              <a:rPr lang="en-US" altLang="zh-CN" sz="2400"/>
              <a:t>C</a:t>
            </a:r>
            <a:r>
              <a:rPr lang="zh-CN" altLang="en-US" sz="2400"/>
              <a:t>语言实现的，并能够调用</a:t>
            </a:r>
            <a:r>
              <a:rPr lang="en-US" altLang="zh-CN" sz="2400"/>
              <a:t>C</a:t>
            </a:r>
            <a:r>
              <a:rPr lang="zh-CN" altLang="en-US" sz="2400"/>
              <a:t>语言的库文件</a:t>
            </a:r>
          </a:p>
        </p:txBody>
      </p:sp>
    </p:spTree>
    <p:extLst>
      <p:ext uri="{BB962C8B-B14F-4D97-AF65-F5344CB8AC3E}">
        <p14:creationId xmlns:p14="http://schemas.microsoft.com/office/powerpoint/2010/main" val="278772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408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16</cp:revision>
  <dcterms:created xsi:type="dcterms:W3CDTF">2021-07-29T09:24:54Z</dcterms:created>
  <dcterms:modified xsi:type="dcterms:W3CDTF">2021-12-18T03:19:06Z</dcterms:modified>
</cp:coreProperties>
</file>