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0196C-96C1-4858-8B2C-E818ADCC8F8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9C9F-EBE7-4445-810C-95F8D52B6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2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53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32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1485CF48-FCFB-4E19-B435-9A447B7977AD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1E9A934-69F7-4322-BF67-A5B98CADF9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0C4BF0-4E50-4890-9E9E-6A439952D600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ckcat1995.com:8082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3233677" y="501088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成双成对的字典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381" y="219206"/>
            <a:ext cx="5417127" cy="62021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字典生成式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618" y="13476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144564" y="1299395"/>
            <a:ext cx="3816424" cy="9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items=['Fruits','Books','Others']</a:t>
            </a:r>
            <a:br>
              <a:rPr lang="en-US" altLang="zh-CN" sz="2000" b="1" dirty="0"/>
            </a:br>
            <a:r>
              <a:rPr lang="en-US" altLang="zh-CN" sz="2000" b="1" dirty="0"/>
              <a:t>prices=[96,78,85]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>
            <a:off x="2788662" y="2199495"/>
            <a:ext cx="32403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73874" y="2919575"/>
            <a:ext cx="5536232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{</a:t>
            </a:r>
            <a:r>
              <a:rPr lang="en-US" altLang="zh-CN" sz="2000" b="1" dirty="0"/>
              <a:t>'FRUITS'</a:t>
            </a:r>
            <a:r>
              <a:rPr lang="en-US" altLang="zh-CN" sz="2000" dirty="0"/>
              <a:t>: 96, </a:t>
            </a:r>
            <a:r>
              <a:rPr lang="en-US" altLang="zh-CN" sz="2000" b="1" dirty="0"/>
              <a:t>'BOOKS'</a:t>
            </a:r>
            <a:r>
              <a:rPr lang="en-US" altLang="zh-CN" sz="2000" dirty="0"/>
              <a:t>: 78, </a:t>
            </a:r>
            <a:r>
              <a:rPr lang="en-US" altLang="zh-CN" sz="2000" b="1" dirty="0"/>
              <a:t>'OTHERS'</a:t>
            </a:r>
            <a:r>
              <a:rPr lang="en-US" altLang="zh-CN" sz="2000" dirty="0"/>
              <a:t>: 85}</a:t>
            </a:r>
            <a:endParaRPr lang="zh-CN" alt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66" y="1313527"/>
            <a:ext cx="1919876" cy="206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584316D-03AA-4261-BBB9-6980016214B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CDB77D63-F25B-4CC0-BBAF-02B984F4D6E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6C2FE53-4B9E-4300-A01C-7F4C01FE9CF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600A4C2-BCE5-445E-BA66-6D6E6AD1DE4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E5097BF1-25C2-4ABA-8E5B-AFBDE778513B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" name="艾茵施坦">
            <a:extLst>
              <a:ext uri="{FF2B5EF4-FFF2-40B4-BE49-F238E27FC236}">
                <a16:creationId xmlns:a16="http://schemas.microsoft.com/office/drawing/2014/main" id="{D794EFBB-6F6C-43BA-B292-564D582D4F1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5EA0FD7-B9E3-4DAE-B59A-F57D8E4CF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5CC4D13-1E12-4D42-A2F4-DA45C937A1B8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436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382" y="188891"/>
            <a:ext cx="6470073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字典生成式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18" y="970230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内置</a:t>
            </a:r>
            <a:r>
              <a:rPr lang="zh-CN" altLang="en-US" dirty="0"/>
              <a:t>函数</a:t>
            </a:r>
            <a:r>
              <a:rPr lang="en-US" altLang="zh-CN" dirty="0"/>
              <a:t>zip()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用于将可迭代的对象作为参数，将对象中对应的元素打包成一个元组，然后返回由这些元组组成的列表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字典生成式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395978" y="2342990"/>
            <a:ext cx="3888432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items=['Fruits','Books','Others']</a:t>
            </a:r>
            <a:br>
              <a:rPr lang="en-US" altLang="zh-CN" b="1" dirty="0"/>
            </a:br>
            <a:r>
              <a:rPr lang="en-US" altLang="zh-CN" b="1" dirty="0"/>
              <a:t>prices=[96,78,85]</a:t>
            </a:r>
            <a:br>
              <a:rPr lang="en-US" altLang="zh-CN" b="1"/>
            </a:br>
            <a:r>
              <a:rPr lang="en-US" altLang="zh-CN" b="1"/>
              <a:t>d=</a:t>
            </a:r>
            <a:r>
              <a:rPr lang="en-US" altLang="zh-CN" b="1" dirty="0"/>
              <a:t>zip(items,prices)</a:t>
            </a:r>
            <a:br>
              <a:rPr lang="en-US" altLang="zh-CN" b="1" dirty="0"/>
            </a:br>
            <a:r>
              <a:rPr lang="en-US" altLang="zh-CN" b="1" dirty="0"/>
              <a:t>print(</a:t>
            </a:r>
            <a:r>
              <a:rPr lang="en-US" altLang="zh-CN" b="1"/>
              <a:t>list(d))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37" y="3985912"/>
            <a:ext cx="5898221" cy="24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939DAC90-39AB-44EC-B7D3-40939D424E1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318000C4-EA5A-4EB8-8175-85F2F8249E8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A942AED-EAFB-4B95-BFE5-BC41876AC82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DE0C40D-7C6E-424E-B746-15EFEFD71E0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C3922B9-2DE4-4133-B19A-C60ADA49CCB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298EA1E8-0613-4662-86EA-A4A436A24CEA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C69FCE2-D9C8-46CD-89F2-0C3628204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281DDF-4C94-4FC4-A02B-DD75569F42F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5183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9047" y="221624"/>
            <a:ext cx="5192758" cy="60581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811898" y="2094537"/>
            <a:ext cx="1358555" cy="108005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字典的创建</a:t>
            </a:r>
          </a:p>
        </p:txBody>
      </p:sp>
      <p:sp>
        <p:nvSpPr>
          <p:cNvPr id="11" name="云形 10"/>
          <p:cNvSpPr/>
          <p:nvPr/>
        </p:nvSpPr>
        <p:spPr>
          <a:xfrm>
            <a:off x="5222064" y="2382775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常用操作</a:t>
            </a:r>
            <a:endParaRPr lang="en-US" altLang="zh-CN" b="1" dirty="0"/>
          </a:p>
        </p:txBody>
      </p:sp>
      <p:sp>
        <p:nvSpPr>
          <p:cNvPr id="14" name="圆角矩形 13"/>
          <p:cNvSpPr/>
          <p:nvPr/>
        </p:nvSpPr>
        <p:spPr>
          <a:xfrm>
            <a:off x="2803716" y="2004526"/>
            <a:ext cx="2015996" cy="544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使用｛｝花括号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794395" y="2655566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内置函数</a:t>
            </a:r>
            <a:r>
              <a:rPr lang="en-US" altLang="zh-CN" b="1" dirty="0"/>
              <a:t>dict()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145820" y="2276854"/>
            <a:ext cx="657896" cy="3272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5" idx="1"/>
          </p:cNvCxnSpPr>
          <p:nvPr/>
        </p:nvCxnSpPr>
        <p:spPr>
          <a:xfrm>
            <a:off x="2169321" y="2634563"/>
            <a:ext cx="625075" cy="29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001018" y="2112718"/>
            <a:ext cx="1797347" cy="4364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value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6229337" y="2330950"/>
            <a:ext cx="771681" cy="4333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994180" y="2651969"/>
            <a:ext cx="2016826" cy="4136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删除</a:t>
            </a:r>
            <a:r>
              <a:rPr lang="en-US" altLang="zh-CN" b="1" dirty="0"/>
              <a:t>key-value</a:t>
            </a:r>
            <a:r>
              <a:rPr lang="zh-CN" altLang="en-US" b="1" dirty="0"/>
              <a:t>对</a:t>
            </a:r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6229336" y="2764307"/>
            <a:ext cx="764844" cy="944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001018" y="3181080"/>
            <a:ext cx="1797347" cy="467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修改</a:t>
            </a:r>
            <a:r>
              <a:rPr lang="en-US" altLang="zh-CN" b="1" dirty="0"/>
              <a:t>/</a:t>
            </a:r>
            <a:r>
              <a:rPr lang="zh-CN" altLang="en-US" b="1" dirty="0"/>
              <a:t>新增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007966" y="3748790"/>
            <a:ext cx="1790399" cy="440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  /not in </a:t>
            </a:r>
            <a:endParaRPr lang="zh-CN" altLang="en-US" b="1" dirty="0"/>
          </a:p>
        </p:txBody>
      </p: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6229337" y="2764307"/>
            <a:ext cx="771681" cy="6506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62" idx="1"/>
          </p:cNvCxnSpPr>
          <p:nvPr/>
        </p:nvCxnSpPr>
        <p:spPr>
          <a:xfrm>
            <a:off x="6229337" y="2764306"/>
            <a:ext cx="778629" cy="12046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2761404" y="3300670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字典生成式</a:t>
            </a:r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2166494" y="2655567"/>
            <a:ext cx="594910" cy="9181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38382" y="1480610"/>
            <a:ext cx="1504198" cy="489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字典名</a:t>
            </a:r>
            <a:r>
              <a:rPr lang="en-US" altLang="zh-CN" b="1" dirty="0"/>
              <a:t>[key]</a:t>
            </a:r>
            <a:endParaRPr lang="zh-CN" altLang="en-US" b="1" dirty="0"/>
          </a:p>
        </p:txBody>
      </p:sp>
      <p:sp>
        <p:nvSpPr>
          <p:cNvPr id="58" name="圆角矩形 57"/>
          <p:cNvSpPr/>
          <p:nvPr/>
        </p:nvSpPr>
        <p:spPr>
          <a:xfrm>
            <a:off x="9223650" y="2112718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字典名</a:t>
            </a:r>
            <a:r>
              <a:rPr lang="en-US" altLang="zh-CN" b="1" dirty="0"/>
              <a:t>.get(key)</a:t>
            </a:r>
            <a:endParaRPr lang="zh-CN" altLang="en-US" b="1" dirty="0"/>
          </a:p>
        </p:txBody>
      </p:sp>
      <p:cxnSp>
        <p:nvCxnSpPr>
          <p:cNvPr id="59" name="直接箭头连接符 58"/>
          <p:cNvCxnSpPr>
            <a:stCxn id="23" idx="3"/>
            <a:endCxn id="57" idx="1"/>
          </p:cNvCxnSpPr>
          <p:nvPr/>
        </p:nvCxnSpPr>
        <p:spPr>
          <a:xfrm flipV="1">
            <a:off x="8798364" y="1725136"/>
            <a:ext cx="440018" cy="6058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3" idx="3"/>
            <a:endCxn id="58" idx="1"/>
          </p:cNvCxnSpPr>
          <p:nvPr/>
        </p:nvCxnSpPr>
        <p:spPr>
          <a:xfrm>
            <a:off x="8798365" y="2330951"/>
            <a:ext cx="425285" cy="139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467432" y="2681535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del </a:t>
            </a:r>
            <a:r>
              <a:rPr lang="zh-CN" altLang="en-US" b="1" dirty="0"/>
              <a:t>字典名</a:t>
            </a:r>
            <a:r>
              <a:rPr lang="en-US" altLang="zh-CN" b="1" dirty="0"/>
              <a:t>[key]</a:t>
            </a:r>
            <a:endParaRPr lang="zh-CN" altLang="en-US" b="1" dirty="0"/>
          </a:p>
        </p:txBody>
      </p:sp>
      <p:cxnSp>
        <p:nvCxnSpPr>
          <p:cNvPr id="71" name="直接箭头连接符 70"/>
          <p:cNvCxnSpPr>
            <a:stCxn id="37" idx="3"/>
            <a:endCxn id="70" idx="1"/>
          </p:cNvCxnSpPr>
          <p:nvPr/>
        </p:nvCxnSpPr>
        <p:spPr>
          <a:xfrm>
            <a:off x="9011007" y="2858784"/>
            <a:ext cx="456425" cy="549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6" idx="1"/>
          </p:cNvCxnSpPr>
          <p:nvPr/>
        </p:nvCxnSpPr>
        <p:spPr>
          <a:xfrm>
            <a:off x="8757492" y="3414952"/>
            <a:ext cx="658927" cy="697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9416419" y="3252549"/>
            <a:ext cx="215113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字典名</a:t>
            </a:r>
            <a:r>
              <a:rPr lang="en-US" altLang="zh-CN" b="1" dirty="0"/>
              <a:t>[key]=value</a:t>
            </a:r>
            <a:endParaRPr lang="zh-CN" altLang="en-US" b="1" dirty="0"/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3AFDC096-FBDB-4167-990F-7A36EBD1899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艾茵施坦">
            <a:extLst>
              <a:ext uri="{FF2B5EF4-FFF2-40B4-BE49-F238E27FC236}">
                <a16:creationId xmlns:a16="http://schemas.microsoft.com/office/drawing/2014/main" id="{6713EABC-BC2A-4BD8-B7BE-D523B821B7E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D44D9BD9-6911-44B9-A107-806B6FDCC72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矩形">
            <a:extLst>
              <a:ext uri="{FF2B5EF4-FFF2-40B4-BE49-F238E27FC236}">
                <a16:creationId xmlns:a16="http://schemas.microsoft.com/office/drawing/2014/main" id="{E1D799A8-F3D7-4CB2-853B-2090D08617B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矩形">
            <a:extLst>
              <a:ext uri="{FF2B5EF4-FFF2-40B4-BE49-F238E27FC236}">
                <a16:creationId xmlns:a16="http://schemas.microsoft.com/office/drawing/2014/main" id="{CD041BA9-9EA6-461B-82B4-74E7ECF6D6B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6" name="艾茵施坦">
            <a:extLst>
              <a:ext uri="{FF2B5EF4-FFF2-40B4-BE49-F238E27FC236}">
                <a16:creationId xmlns:a16="http://schemas.microsoft.com/office/drawing/2014/main" id="{A068F8D7-7AAB-462E-9540-0045E36DF952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15BAF7A-3DFD-4AEF-BE44-765F3B3D03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DAC75DC-38AD-444C-BA21-FEC1D1DEDD7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097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1873" y="267501"/>
            <a:ext cx="4786745" cy="57321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7" y="95278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内置的数据结构之一，与列表一样是一个可变序列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以键值对的方式存储数据，字典是一个无序的序列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96" y="2577367"/>
            <a:ext cx="545641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99" y="2577367"/>
            <a:ext cx="4323000" cy="2913062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5AA41012-6147-49AE-B4BA-41486F3E612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A8E5165-76BE-4AA4-A949-8D3022245B4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5BBC1EF7-D14D-485E-900F-A5B8826453E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398765F-E2D9-4EFF-886D-8BBD10653BA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CF234D75-5FCF-49E8-87DD-8F1EF72DEE1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023A1FC9-58BF-4C77-BBB5-853CB7CAFB4A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E2597D-BE3E-4137-BDFE-F1868E95E8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1A7EF40-A578-42E6-90E9-4D2EECCE55C3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982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6454" y="246860"/>
            <a:ext cx="5230092" cy="55110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125" y="940265"/>
            <a:ext cx="1120018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字典示意图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字典的实现原理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字典的实现原理与查字典类似，查字典是先根据部首或拼音查找汉字对应的页码，</a:t>
            </a:r>
            <a:r>
              <a:rPr lang="en-US" altLang="zh-CN" dirty="0"/>
              <a:t>Python</a:t>
            </a:r>
            <a:r>
              <a:rPr lang="zh-CN" altLang="en-US" dirty="0"/>
              <a:t>中的字典是根据</a:t>
            </a:r>
            <a:r>
              <a:rPr lang="en-US" altLang="zh-CN" dirty="0"/>
              <a:t>key</a:t>
            </a:r>
            <a:r>
              <a:rPr lang="zh-CN" altLang="en-US" dirty="0"/>
              <a:t>查找</a:t>
            </a:r>
            <a:r>
              <a:rPr lang="en-US" altLang="zh-CN" dirty="0"/>
              <a:t>value</a:t>
            </a:r>
            <a:r>
              <a:rPr lang="zh-CN" altLang="en-US" dirty="0"/>
              <a:t>所在的位置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38" y="1516330"/>
            <a:ext cx="8351838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2DCBCCE-0BAF-4FB3-A1DE-6264C54EDB8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2242702-8CA0-4D08-AD9F-CB6A75E6523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207093A-618C-438D-BFD2-C5D7FD0FF1B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CE6D979-DF5B-4292-884F-A7DF738DF5A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EB585ED-D606-4692-87B6-B525F00DDC3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1221D098-D942-4EA4-8A83-461EECA65EB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4748A3-ABD4-4A79-9B6F-6CC765F97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9142429-B5F2-4493-BC9B-88AFF1EF5E7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012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853" y="229393"/>
            <a:ext cx="5564475" cy="54886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8" y="945862"/>
            <a:ext cx="10183091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最</a:t>
            </a:r>
            <a:r>
              <a:rPr lang="zh-CN" altLang="en-US" dirty="0"/>
              <a:t>常用的方式：使用花括号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使用内置函数</a:t>
            </a:r>
            <a:r>
              <a:rPr lang="en-US" altLang="zh-CN" dirty="0"/>
              <a:t>dict()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59" y="1467983"/>
            <a:ext cx="8876418" cy="70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5" y="3111873"/>
            <a:ext cx="5603572" cy="62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28FE79B5-7883-4257-8F03-8CDEFCC1B73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BFC7945-9417-4488-AFA8-81ABD03043F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8B95285-4206-4985-AD4F-415CBE225F9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FD77B5-71DC-48AE-A8C5-9B2664710E7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0360EAA-A207-4602-9639-C8C78EFAF5C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EB16B344-F7AC-4195-9351-6E07110338F2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56DA01-D52E-44E3-AF11-CB5D64E987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605D5DC-9045-41D4-9AE8-B6B06220251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993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73" y="217952"/>
            <a:ext cx="4530436" cy="61997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9" y="947192"/>
            <a:ext cx="1051286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字典中元素的获取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[]</a:t>
            </a:r>
            <a:r>
              <a:rPr lang="zh-CN" altLang="en-US" dirty="0"/>
              <a:t>取值与使用</a:t>
            </a:r>
            <a:r>
              <a:rPr lang="en-US" altLang="zh-CN" dirty="0"/>
              <a:t>get()</a:t>
            </a:r>
            <a:r>
              <a:rPr lang="zh-CN" altLang="en-US" dirty="0"/>
              <a:t>取值的区别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[]</a:t>
            </a:r>
            <a:r>
              <a:rPr lang="zh-CN" altLang="en-US" dirty="0"/>
              <a:t>如果字典中不存在指定的</a:t>
            </a:r>
            <a:r>
              <a:rPr lang="en-US" altLang="zh-CN" dirty="0"/>
              <a:t>key</a:t>
            </a:r>
            <a:r>
              <a:rPr lang="zh-CN" altLang="en-US" dirty="0"/>
              <a:t>，抛出</a:t>
            </a:r>
            <a:r>
              <a:rPr lang="en-US" altLang="zh-CN" dirty="0"/>
              <a:t>keyError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get()</a:t>
            </a:r>
            <a:r>
              <a:rPr lang="zh-CN" altLang="en-US" dirty="0"/>
              <a:t>方法取值，如果字典中不存在指定的</a:t>
            </a:r>
            <a:r>
              <a:rPr lang="en-US" altLang="zh-CN" dirty="0"/>
              <a:t>key</a:t>
            </a:r>
            <a:r>
              <a:rPr lang="zh-CN" altLang="en-US" dirty="0"/>
              <a:t>，并不会抛出</a:t>
            </a:r>
            <a:r>
              <a:rPr lang="en-US" altLang="zh-CN" dirty="0"/>
              <a:t>KeyError</a:t>
            </a:r>
            <a:r>
              <a:rPr lang="zh-CN" altLang="en-US" dirty="0"/>
              <a:t>而是返回</a:t>
            </a:r>
            <a:r>
              <a:rPr lang="en-US" altLang="zh-CN" dirty="0"/>
              <a:t>None</a:t>
            </a:r>
            <a:r>
              <a:rPr lang="zh-CN" altLang="en-US" dirty="0"/>
              <a:t>，可以通过参数设置默认的</a:t>
            </a:r>
            <a:r>
              <a:rPr lang="en-US" altLang="zh-CN" dirty="0"/>
              <a:t>value</a:t>
            </a:r>
            <a:r>
              <a:rPr lang="zh-CN" altLang="en-US" dirty="0"/>
              <a:t>，以便指定的</a:t>
            </a:r>
            <a:r>
              <a:rPr lang="en-US" altLang="zh-CN" dirty="0"/>
              <a:t>key</a:t>
            </a:r>
            <a:r>
              <a:rPr lang="zh-CN" altLang="en-US" dirty="0"/>
              <a:t>不存在时返回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8" y="1646193"/>
            <a:ext cx="564644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74FCEAFD-DB77-4A9A-AD32-BABE94F40B8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A302D674-6ED3-4477-A3D2-36E451E2AF5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6906563-505D-4D77-BC79-BA3C56318DC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EC123175-EC06-4188-A561-9E7609B7192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CDCEABB-13F4-42F6-9521-76B577653FD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DA62B2CC-3E1D-4A4E-99DA-F96E5FC491E7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C84003-BC6C-4E6E-8E61-FC1480314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65003B7-D5A7-40E9-9147-1E611F972A5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50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3554" y="181710"/>
            <a:ext cx="6068291" cy="64423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820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key</a:t>
            </a:r>
            <a:r>
              <a:rPr lang="zh-CN" altLang="en-US" dirty="0"/>
              <a:t>的判断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字典元素的删除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字典元素的新增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4" y="1603471"/>
            <a:ext cx="71247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336"/>
            <a:ext cx="2507135" cy="54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03" y="5059854"/>
            <a:ext cx="2590503" cy="48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F4ED5D64-2C2F-4C54-9E6E-4CC39E9A326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C3FF676-891E-457B-8AB5-8D98DE235AA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888AD23-B94E-4BF1-AABC-4987D974938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C309C427-F6C1-42A5-A33A-1A9D167FD85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24966EF-4480-4206-9D68-EDFDBB9989B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F6DC17E7-1D80-44E9-98ED-3CF00D5579D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13E867-6144-4BFC-AE94-335146C793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DF623B-E49F-4AD9-95D1-79F9DFC5FBD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3644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8019" y="144755"/>
            <a:ext cx="4128654" cy="69921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6" y="108440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获取字典视图的三个方法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31" y="1808018"/>
            <a:ext cx="50212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6E33ADDB-C671-4F47-BE67-FC6AD639237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6838410D-DD44-4D76-BBB7-241E67A46A4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760C243-0115-4683-9A50-18B5B6343DE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61B45F7-3FC1-4573-9CC6-4524AEF6A20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2BEE65C-1C23-4179-BEA3-F206D9D2FC2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CB83191D-F5C2-49EE-B8DD-F7EE426DB2EE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3EB2E8-347B-4B80-8191-E8C73D3DC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93AC0-AFEA-44CD-A897-D870C63E034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916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8018" y="199653"/>
            <a:ext cx="7822143" cy="70359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54" y="104284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字典元素的遍历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" y="1706909"/>
            <a:ext cx="3255225" cy="110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41CF5849-3FF8-46D6-BCBA-5E830D585CB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60BA3F7C-30D7-4474-BD44-E08B7832500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06A7204-C200-4FA4-90E5-1B30E49E250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3A103F18-E69D-4EC6-947B-24C7111ACC7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87C6402-7582-4CAF-9139-9F53AEA4C6C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F52DA930-622B-4A33-B84C-2DD4308701D7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5B39DF-6C6A-4255-B326-DF03C5395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C0C89BB-A59E-42A3-8B60-E5DFA467C09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2293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0309" y="161618"/>
            <a:ext cx="9178636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66643"/>
            <a:ext cx="11464636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字典</a:t>
            </a:r>
            <a:r>
              <a:rPr lang="zh-CN" altLang="en-US" dirty="0"/>
              <a:t>中的所有元素都是一个 </a:t>
            </a:r>
            <a:r>
              <a:rPr lang="en-US" altLang="zh-CN" dirty="0"/>
              <a:t>key-value</a:t>
            </a:r>
            <a:r>
              <a:rPr lang="zh-CN" altLang="en-US" dirty="0"/>
              <a:t>对，</a:t>
            </a:r>
            <a:r>
              <a:rPr lang="en-US" altLang="zh-CN" dirty="0"/>
              <a:t>key</a:t>
            </a:r>
            <a:r>
              <a:rPr lang="zh-CN" altLang="en-US" dirty="0"/>
              <a:t>不允许重复， </a:t>
            </a:r>
            <a:r>
              <a:rPr lang="en-US" altLang="zh-CN" dirty="0"/>
              <a:t>value</a:t>
            </a:r>
            <a:r>
              <a:rPr lang="zh-CN" altLang="en-US" dirty="0"/>
              <a:t>可以重复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字典中的元素是无序的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字典中的</a:t>
            </a:r>
            <a:r>
              <a:rPr lang="en-US" altLang="zh-CN" dirty="0"/>
              <a:t>key</a:t>
            </a:r>
            <a:r>
              <a:rPr lang="zh-CN" altLang="en-US" dirty="0"/>
              <a:t>必须是不可变对象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字典也可以根据需要动态地伸缩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字典会浪费较大的内存，是一种使用空间换时间的数据结构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677EECD4-6C29-496D-A257-5B5709209CD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A9FF1F24-2570-4A5F-A359-360089BDD6B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5F47B6A-E8E7-48FE-92D9-88ED72212BC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4C7EFE21-E9EF-4E88-BEBB-BC5EE35E4DD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7E40ECB-C903-46FF-91B8-FFB492B0D2D7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AEB2B78E-25F6-4BA3-A9A3-CEB3ABBFEB4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B82306-55D1-49DF-B6A7-367D0E49B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83F171-91DC-4876-A468-8B07F98570D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4721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504</Words>
  <Application>Microsoft Office PowerPoint</Application>
  <PresentationFormat>宽屏</PresentationFormat>
  <Paragraphs>112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什么是字典</vt:lpstr>
      <vt:lpstr>什么是字典</vt:lpstr>
      <vt:lpstr>字典的创建</vt:lpstr>
      <vt:lpstr>字典的常用操作</vt:lpstr>
      <vt:lpstr>字典的常用操作</vt:lpstr>
      <vt:lpstr>字典的常用操作</vt:lpstr>
      <vt:lpstr>字典的常用操作</vt:lpstr>
      <vt:lpstr>字典的特点</vt:lpstr>
      <vt:lpstr>字典生成式</vt:lpstr>
      <vt:lpstr>字典生成式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24</cp:revision>
  <dcterms:created xsi:type="dcterms:W3CDTF">2021-07-29T09:24:54Z</dcterms:created>
  <dcterms:modified xsi:type="dcterms:W3CDTF">2021-12-30T02:57:42Z</dcterms:modified>
</cp:coreProperties>
</file>