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869A90-27C5-467C-AE7A-B89766853A8B}"/>
              </a:ext>
            </a:extLst>
          </p:cNvPr>
          <p:cNvSpPr/>
          <p:nvPr/>
        </p:nvSpPr>
        <p:spPr>
          <a:xfrm rot="21225305">
            <a:off x="3949169" y="2315935"/>
            <a:ext cx="412549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竖式计算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638F77-33C2-4F6F-B68F-077DE4CBB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69" y="2862954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89FC39-EE0C-4DBE-A8AB-C9CAECCE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355" y="1690045"/>
            <a:ext cx="4392488" cy="202232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数学老师请你帮忙，在屏幕上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18+870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的竖式，试编一程序，实现这个功能。</a:t>
            </a:r>
          </a:p>
          <a:p>
            <a:pPr indent="266700" algn="just">
              <a:spcAft>
                <a:spcPts val="0"/>
              </a:spcAft>
            </a:pP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AF542FD-4CC2-4331-A23E-DF8EE2C7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240" y="337414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DA14CB2-23FA-4926-B636-74AEF388A1BD}"/>
              </a:ext>
            </a:extLst>
          </p:cNvPr>
          <p:cNvCxnSpPr/>
          <p:nvPr/>
        </p:nvCxnSpPr>
        <p:spPr>
          <a:xfrm>
            <a:off x="6699409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9F9856B-C210-4FDD-AD43-2806A103B1CB}"/>
              </a:ext>
            </a:extLst>
          </p:cNvPr>
          <p:cNvCxnSpPr/>
          <p:nvPr/>
        </p:nvCxnSpPr>
        <p:spPr>
          <a:xfrm>
            <a:off x="7088252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7892CE2-55F2-4839-B180-DA00EACF9D81}"/>
              </a:ext>
            </a:extLst>
          </p:cNvPr>
          <p:cNvCxnSpPr/>
          <p:nvPr/>
        </p:nvCxnSpPr>
        <p:spPr>
          <a:xfrm>
            <a:off x="7477095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AAE8F3-E2AF-4A58-8F70-5862E51F4DC8}"/>
              </a:ext>
            </a:extLst>
          </p:cNvPr>
          <p:cNvCxnSpPr/>
          <p:nvPr/>
        </p:nvCxnSpPr>
        <p:spPr>
          <a:xfrm>
            <a:off x="7865938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C0170728-A328-4722-A083-68097DFF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263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27B331-F004-4028-B1E0-0FB1C17592EF}"/>
              </a:ext>
            </a:extLst>
          </p:cNvPr>
          <p:cNvCxnSpPr/>
          <p:nvPr/>
        </p:nvCxnSpPr>
        <p:spPr>
          <a:xfrm>
            <a:off x="8254783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E2033CB-84F4-4621-9F80-FBA721E44F77}"/>
              </a:ext>
            </a:extLst>
          </p:cNvPr>
          <p:cNvCxnSpPr/>
          <p:nvPr/>
        </p:nvCxnSpPr>
        <p:spPr>
          <a:xfrm>
            <a:off x="6310566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C74956-A8A1-4F32-B930-64F415419731}"/>
              </a:ext>
            </a:extLst>
          </p:cNvPr>
          <p:cNvCxnSpPr/>
          <p:nvPr/>
        </p:nvCxnSpPr>
        <p:spPr>
          <a:xfrm>
            <a:off x="5921723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BB9728-D340-488D-A30F-6D62107111D5}"/>
              </a:ext>
            </a:extLst>
          </p:cNvPr>
          <p:cNvCxnSpPr/>
          <p:nvPr/>
        </p:nvCxnSpPr>
        <p:spPr>
          <a:xfrm>
            <a:off x="5532880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949634-2F99-4526-A13B-8F047BC35529}"/>
              </a:ext>
            </a:extLst>
          </p:cNvPr>
          <p:cNvCxnSpPr/>
          <p:nvPr/>
        </p:nvCxnSpPr>
        <p:spPr>
          <a:xfrm>
            <a:off x="5144037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FEBA41-B4A2-4C5E-9C61-D8DCF26EA19F}"/>
              </a:ext>
            </a:extLst>
          </p:cNvPr>
          <p:cNvCxnSpPr/>
          <p:nvPr/>
        </p:nvCxnSpPr>
        <p:spPr>
          <a:xfrm>
            <a:off x="4755194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723DAB-1C44-4BD3-A47E-3477C0F021CE}"/>
              </a:ext>
            </a:extLst>
          </p:cNvPr>
          <p:cNvCxnSpPr/>
          <p:nvPr/>
        </p:nvCxnSpPr>
        <p:spPr>
          <a:xfrm>
            <a:off x="4366351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9F3299A4-ABA2-4B91-85BB-FEE9713B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106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F5717F5-F581-4979-B77D-97ABF7E7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748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3BBB5CD-DB61-4BB8-B894-9D8ECE0D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848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851BA38-6C0A-46F5-92CB-5BF25B61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82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2A86F84-10E0-4E08-9AF1-0B8F81A0D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888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FF83C95-3C99-404A-AD5B-29D4A8C2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102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D43BCF6-8F97-4D53-B7A0-60EBA36B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392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633E8F2-1A4E-41DF-90A4-58BB5089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122" y="4879321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008C31-5305-4593-B72C-DAE44D97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298" y="4879321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2DDB510-CC94-4EE7-8D68-931F243DE2BB}"/>
              </a:ext>
            </a:extLst>
          </p:cNvPr>
          <p:cNvCxnSpPr/>
          <p:nvPr/>
        </p:nvCxnSpPr>
        <p:spPr>
          <a:xfrm>
            <a:off x="3977508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>
            <a:extLst>
              <a:ext uri="{FF2B5EF4-FFF2-40B4-BE49-F238E27FC236}">
                <a16:creationId xmlns:a16="http://schemas.microsoft.com/office/drawing/2014/main" id="{940E03B5-833D-4841-A470-B18B1A8F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808" y="4879321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3649A9-2485-4C8C-AE8E-9702C9DC1CE2}"/>
              </a:ext>
            </a:extLst>
          </p:cNvPr>
          <p:cNvSpPr/>
          <p:nvPr/>
        </p:nvSpPr>
        <p:spPr>
          <a:xfrm>
            <a:off x="7085850" y="2132247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C63CFFE-0C43-4D61-A5C9-830555E91FDA}"/>
              </a:ext>
            </a:extLst>
          </p:cNvPr>
          <p:cNvSpPr/>
          <p:nvPr/>
        </p:nvSpPr>
        <p:spPr>
          <a:xfrm>
            <a:off x="6697005" y="2132247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endParaRPr lang="zh-CN" altLang="en-US" sz="4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D5699A-F13B-4FB8-8D41-7AFDEC33C082}"/>
              </a:ext>
            </a:extLst>
          </p:cNvPr>
          <p:cNvSpPr/>
          <p:nvPr/>
        </p:nvSpPr>
        <p:spPr>
          <a:xfrm>
            <a:off x="7037220" y="2866815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0</a:t>
            </a:r>
            <a:endParaRPr lang="zh-CN" altLang="en-US" sz="4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F099F9-4BF9-4368-8025-F6F5D0EEDC14}"/>
              </a:ext>
            </a:extLst>
          </p:cNvPr>
          <p:cNvSpPr/>
          <p:nvPr/>
        </p:nvSpPr>
        <p:spPr>
          <a:xfrm>
            <a:off x="6705353" y="2866815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endParaRPr lang="zh-CN" altLang="en-US" sz="4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C57B8D-A1FE-4D1B-88B0-7622CDF5EAEB}"/>
              </a:ext>
            </a:extLst>
          </p:cNvPr>
          <p:cNvSpPr/>
          <p:nvPr/>
        </p:nvSpPr>
        <p:spPr>
          <a:xfrm>
            <a:off x="6238559" y="2866815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2A6693-23D1-4430-A1EE-6D4FDE853308}"/>
              </a:ext>
            </a:extLst>
          </p:cNvPr>
          <p:cNvSpPr/>
          <p:nvPr/>
        </p:nvSpPr>
        <p:spPr>
          <a:xfrm>
            <a:off x="7066025" y="355965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623D2F-5379-470A-8ACC-42E93951E27F}"/>
              </a:ext>
            </a:extLst>
          </p:cNvPr>
          <p:cNvSpPr/>
          <p:nvPr/>
        </p:nvSpPr>
        <p:spPr>
          <a:xfrm>
            <a:off x="6734158" y="355965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DFD9B0-755E-464F-8ACB-ABD0D1561525}"/>
              </a:ext>
            </a:extLst>
          </p:cNvPr>
          <p:cNvSpPr/>
          <p:nvPr/>
        </p:nvSpPr>
        <p:spPr>
          <a:xfrm>
            <a:off x="6267364" y="355965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8B4511-7BE8-4D4F-9F3C-E9A8AAD1C480}"/>
              </a:ext>
            </a:extLst>
          </p:cNvPr>
          <p:cNvSpPr/>
          <p:nvPr/>
        </p:nvSpPr>
        <p:spPr>
          <a:xfrm>
            <a:off x="4691645" y="2866814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+</a:t>
            </a:r>
            <a:endParaRPr lang="zh-CN" altLang="en-US" sz="440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9C88579-B0C9-443D-A3AD-63A8AAE3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082" y="337414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D127EF6-FE90-438B-A3A1-01EB9444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739" y="337414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F8F0A3C-7D32-466D-A50C-2CD591EC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20" y="3377434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2290B6CF-84BC-4A37-A055-E4ECB3A4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862" y="3377434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CD03A47A-C338-4253-BC4A-E4B30AC2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9" y="3377434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12B8B232-A7A6-460B-B958-5BFAA5EA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802" y="3370004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68BCD2FA-1B7A-42BD-A9C1-9D756992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644" y="3370004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42FCADBE-5BBD-465C-B092-282E6E90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01" y="3370004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3BDF9D54-560D-4857-9B6B-CA13B0CB4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764" y="3372173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3BB30A7-F45A-4307-91FD-51864FBC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606" y="3372173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E7152E7-AE73-4055-9A81-3EA9EC7CC884}"/>
              </a:ext>
            </a:extLst>
          </p:cNvPr>
          <p:cNvCxnSpPr/>
          <p:nvPr/>
        </p:nvCxnSpPr>
        <p:spPr>
          <a:xfrm>
            <a:off x="3586138" y="1592796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A01F30DE-272D-4F09-BC0B-2A0F966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633" y="4879321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35991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11</cp:revision>
  <dcterms:created xsi:type="dcterms:W3CDTF">2021-06-17T05:44:12Z</dcterms:created>
  <dcterms:modified xsi:type="dcterms:W3CDTF">2021-12-03T14:33:06Z</dcterms:modified>
</cp:coreProperties>
</file>