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3F9189-012A-491A-9FCD-BD80933C726A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古埃及金字塔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DD0D16-6A68-4FDD-90AB-B1B0DCF38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95" y="1959012"/>
            <a:ext cx="2757055" cy="1898994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6D9DF8-BFD5-4196-B681-EC110CFFC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0" y="2384255"/>
            <a:ext cx="1944216" cy="243804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1D485E-4A09-4DC1-AAA3-7A574A82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11" y="1215182"/>
            <a:ext cx="4392488" cy="268438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金字塔的底是正方形，四边是由四个大小相等的等腰三角形构成，试编一程序，输入底和高，输出三角形的面积。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11</cp:revision>
  <dcterms:created xsi:type="dcterms:W3CDTF">2021-06-17T05:44:12Z</dcterms:created>
  <dcterms:modified xsi:type="dcterms:W3CDTF">2021-12-13T03:09:25Z</dcterms:modified>
</cp:coreProperties>
</file>