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062911-C786-4D6E-B376-6BADDAE514E3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尼克与强盗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921DBD-9249-4D9B-846E-E155B9546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694885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F47444-E78B-40B2-B486-5FB6BC09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996" y="1784739"/>
            <a:ext cx="4276090" cy="18202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试编一程序，输入一个两位数，交换十位与个位上的数字，并输出。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10</cp:revision>
  <dcterms:created xsi:type="dcterms:W3CDTF">2021-06-17T05:44:12Z</dcterms:created>
  <dcterms:modified xsi:type="dcterms:W3CDTF">2021-12-13T14:59:26Z</dcterms:modified>
</cp:coreProperties>
</file>