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BC58A-2F75-42CF-BAB3-BECFC38A6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566BE2-B7C3-423F-B999-C60739F09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94668-9455-4469-BB53-DBFFF314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1F1C3-9932-45C5-9941-9E9EC69B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C5FCC-2A1D-499B-8305-A09B0122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8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9127C-59CF-4815-8B14-5834B6D0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39059-8F91-45F0-B1BC-A81D284DB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B6636-E215-4275-B7B4-340619A5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BC869-1D0A-439D-90AB-A7F71AFA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8EF03-2127-43AA-A833-E2A44DF2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D76D0C-0555-4CAB-9A16-4EEA0DA73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27FCD-9828-4FD4-8D35-E6D043439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CD891-1D85-43E7-8E91-8B44D4F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02CA0-A1C4-4B0D-A4B4-23F0BE58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92404-577D-4057-A6AA-CF61616D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C36AE-FF9B-4E0A-9109-442A3ABC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FB2AE-1A11-47E0-BC12-41D5C20C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CD31F-70F6-41A3-9DF4-0606D43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36528-C85B-4EDB-9ABF-D8F56420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9ED00-6F5A-4311-B5A7-895C9B9D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8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F4F63-9D7C-404C-9F25-7EF1400F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522D2-F758-4928-BC46-75F379AA2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2BD67-1AED-4989-A979-748D190E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4D2D6-1709-4A83-B9D8-E5C23620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75914-500A-41BB-BDB8-264AFCD1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A014A-8398-48FB-B8E3-144ED5B9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490F5-6DBA-4CEE-A510-61CEA4B12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3481F1-64A1-4409-B8E1-3E8AFE85A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08526-AF7C-4B75-BF84-4513A212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CF65B4-04B3-44F9-B54F-203F6F11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6CCFF-5034-4254-8E84-FEC1AA7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6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3021B-7C3F-4F6F-B5D4-94AF3CBC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78182-EE01-4371-9C0B-89D8C6F84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C3B6C-8064-4073-AF5A-B07A90609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1A8ACC-9AA2-4913-B1B2-E3D7B7531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D0F8C5-83C6-44DF-A3BA-C19929470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2C4784-0031-4AF4-A9C5-E2D6C130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D3BAB-9720-41FE-AFDE-E02D5655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078ED9-DF22-47AD-9085-73761CFC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078AEE8-48AC-499C-9853-8539FB1F3EA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32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01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9F1D5-0C44-4D4C-9882-060243E6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00AC0-B645-4B7F-A306-DBB3552B1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367AF2-47C7-4121-B6E7-F6D9B6B80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7D5DF-1810-4C3B-9FD8-CEDA2E87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391CD-1AF4-4E90-B8FF-8B80AA25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D970F0-40DC-4080-821F-2DF9313C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BD411-8F6E-4844-997F-32AF927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B339A-EB29-4DAF-A450-DD64E2B23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81E2B0-102D-4859-9B3A-DE2BB83A1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75CF8-A3FE-4070-83C6-B6663024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DA3FE-64B4-4FF4-85B5-2B7007C9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83E75-84C6-4FE6-B455-5D04C8D8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5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BC7A5-D158-492F-BBF3-F184EF1A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358639-0AA6-4BE9-B9BB-EF80477E2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1FC68-3114-454F-A7D9-18419ED2A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1823-744B-41EC-8F68-5E3DA5530509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9EB7A-10D0-4DF8-A209-736998D39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40562-750B-4AE1-BCE3-66A0B5387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6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0A01560-EF06-4C39-9256-197F0E8E423D}"/>
              </a:ext>
            </a:extLst>
          </p:cNvPr>
          <p:cNvSpPr/>
          <p:nvPr/>
        </p:nvSpPr>
        <p:spPr>
          <a:xfrm rot="21225305">
            <a:off x="3928387" y="2685266"/>
            <a:ext cx="412549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第</a:t>
            </a:r>
            <a:r>
              <a:rPr lang="en-US" altLang="zh-CN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课 </a:t>
            </a:r>
            <a:r>
              <a:rPr lang="en-US" altLang="zh-CN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zh-CN" altLang="en-US" sz="4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比大小</a:t>
            </a:r>
          </a:p>
        </p:txBody>
      </p:sp>
    </p:spTree>
    <p:extLst>
      <p:ext uri="{BB962C8B-B14F-4D97-AF65-F5344CB8AC3E}">
        <p14:creationId xmlns:p14="http://schemas.microsoft.com/office/powerpoint/2010/main" val="401546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7F8DAC3-EFB1-46B3-A191-9614A30C9E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312" y="2646393"/>
            <a:ext cx="1944216" cy="243804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FAE373D9-37DB-422E-AD2D-0F925BF4B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189" y="1844259"/>
            <a:ext cx="4286250" cy="16042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20000" algn="just">
              <a:spcAft>
                <a:spcPts val="0"/>
              </a:spcAft>
            </a:pP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试编一个程序，输入两个整数，比较大小，</a:t>
            </a:r>
            <a:r>
              <a:rPr lang="zh-CN" altLang="en-US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并按由</a:t>
            </a: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小到大的顺序输出。</a:t>
            </a:r>
            <a:endParaRPr lang="zh-CN" sz="2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42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5777517-F45E-4E9D-BE6C-6A66B23E6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7" y="1304925"/>
            <a:ext cx="51530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6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DB19EF0-EB9C-40C3-A4B9-C15399086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236" y="678873"/>
            <a:ext cx="2978202" cy="56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3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DBC7D9E-75AE-4810-B209-75014E923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061" y="2604829"/>
            <a:ext cx="1944216" cy="243804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3EF8A9A6-3293-42C0-B74F-5A2E28F16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448" y="1848745"/>
            <a:ext cx="3988830" cy="15121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20000" algn="just">
              <a:spcAft>
                <a:spcPts val="0"/>
              </a:spcAft>
            </a:pP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试编一程序，输入三个整数，表示梨的重量，输出最小的数。</a:t>
            </a:r>
            <a:endParaRPr lang="zh-CN" sz="2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07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ED8F50-E1B3-47D6-9967-22F839503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129" y="512618"/>
            <a:ext cx="2983872" cy="573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6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8B34869-3EDF-4E60-9DAB-B8E04B1DA8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48" y="2648210"/>
            <a:ext cx="1944216" cy="243804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ECB6E446-31EE-4B48-B842-FA67B213D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2479" y="1436560"/>
            <a:ext cx="5257266" cy="206171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20000" algn="just">
              <a:spcAft>
                <a:spcPts val="0"/>
              </a:spcAft>
            </a:pP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试编一程序，输入三个数，表示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匹</a:t>
            </a:r>
            <a:r>
              <a:rPr lang="zh-CN" alt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马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跑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米的秒数，时间越小速度越快，请按秒数的由小到大顺序输出。</a:t>
            </a:r>
          </a:p>
        </p:txBody>
      </p:sp>
    </p:spTree>
    <p:extLst>
      <p:ext uri="{BB962C8B-B14F-4D97-AF65-F5344CB8AC3E}">
        <p14:creationId xmlns:p14="http://schemas.microsoft.com/office/powerpoint/2010/main" val="3339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AF5A47F-C922-40E8-AE3C-462BD8558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804" y="273627"/>
            <a:ext cx="2075793" cy="631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876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81</Words>
  <Application>Microsoft Office PowerPoint</Application>
  <PresentationFormat>宽屏</PresentationFormat>
  <Paragraphs>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楷体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18</cp:revision>
  <dcterms:created xsi:type="dcterms:W3CDTF">2021-06-17T05:44:12Z</dcterms:created>
  <dcterms:modified xsi:type="dcterms:W3CDTF">2021-12-31T15:21:24Z</dcterms:modified>
</cp:coreProperties>
</file>