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打车费用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2E76F5-07BF-4935-AF68-45E44C3D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61" y="2707463"/>
            <a:ext cx="1458162" cy="182853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2C7A14-5A6D-4F0A-BDAE-916141C1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229" y="2088216"/>
            <a:ext cx="5112568" cy="123849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试编一程序，计算格莱尔需要付</a:t>
            </a:r>
            <a:r>
              <a:rPr lang="zh-CN" altLang="zh-CN" sz="2800" kern="10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打车费是多少元？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BD606F-04C4-42A9-A25A-106949E0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54" y="2497281"/>
            <a:ext cx="9893691" cy="10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18543D-B3D7-4418-8317-5F7DF81E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3" y="231197"/>
            <a:ext cx="7527348" cy="66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262905-B2A3-4A8E-8BC7-E5FB4FA93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21" y="2537373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D560F0-335F-4B9E-A581-DEA29069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89" y="1844824"/>
            <a:ext cx="4266565" cy="158417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试编一程序，根据体重、身高，判断其胖瘦程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1AFD36-4390-4781-B5D2-91D1FC89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09" y="1877361"/>
            <a:ext cx="5204547" cy="32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F6C8A7-3652-4E7A-9774-E0246DC5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15" y="720141"/>
            <a:ext cx="9037493" cy="57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3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40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18</cp:revision>
  <dcterms:created xsi:type="dcterms:W3CDTF">2021-06-17T05:44:12Z</dcterms:created>
  <dcterms:modified xsi:type="dcterms:W3CDTF">2022-02-03T11:03:50Z</dcterms:modified>
</cp:coreProperties>
</file>