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BC58A-2F75-42CF-BAB3-BECFC38A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66BE2-B7C3-423F-B999-C60739F0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94668-9455-4469-BB53-DBFFF31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1F1C3-9932-45C5-9941-9E9EC69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5FCC-2A1D-499B-8305-A09B012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27C-59CF-4815-8B14-5834B6D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39059-8F91-45F0-B1BC-A81D284DB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6636-E215-4275-B7B4-340619A5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BC869-1D0A-439D-90AB-A7F71AF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EF03-2127-43AA-A833-E2A44D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76D0C-0555-4CAB-9A16-4EEA0DA73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7FCD-9828-4FD4-8D35-E6D0434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D891-1D85-43E7-8E91-8B44D4F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02CA0-A1C4-4B0D-A4B4-23F0BE5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92404-577D-4057-A6AA-CF61616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1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36AE-FF9B-4E0A-9109-442A3AB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FB2AE-1A11-47E0-BC12-41D5C20C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CD31F-70F6-41A3-9DF4-0606D43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6528-C85B-4EDB-9ABF-D8F56420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9ED00-6F5A-4311-B5A7-895C9B9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F4F63-9D7C-404C-9F25-7EF1400F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522D2-F758-4928-BC46-75F379A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BD67-1AED-4989-A979-748D190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4D2D6-1709-4A83-B9D8-E5C236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5914-500A-41BB-BDB8-264AFCD1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014A-8398-48FB-B8E3-144ED5B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490F5-6DBA-4CEE-A510-61CEA4B1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481F1-64A1-4409-B8E1-3E8AFE85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08526-AF7C-4B75-BF84-4513A212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65B4-04B3-44F9-B54F-203F6F1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6CCFF-5034-4254-8E84-FEC1AA7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3021B-7C3F-4F6F-B5D4-94AF3CBC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78182-EE01-4371-9C0B-89D8C6F8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C3B6C-8064-4073-AF5A-B07A9060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1A8ACC-9AA2-4913-B1B2-E3D7B753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0F8C5-83C6-44DF-A3BA-C1992947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2C4784-0031-4AF4-A9C5-E2D6C130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D3BAB-9720-41FE-AFDE-E02D5655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78ED9-DF22-47AD-9085-73761C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78AEE8-48AC-499C-9853-8539FB1F3E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9F1D5-0C44-4D4C-9882-060243E6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00AC0-B645-4B7F-A306-DBB3552B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67AF2-47C7-4121-B6E7-F6D9B6B8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7D5DF-1810-4C3B-9FD8-CEDA2E87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91CD-1AF4-4E90-B8FF-8B80AA25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970F0-40DC-4080-821F-2DF9313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D411-8F6E-4844-997F-32AF9277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339A-EB29-4DAF-A450-DD64E2B2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1E2B0-102D-4859-9B3A-DE2BB83A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75CF8-A3FE-4070-83C6-B6663024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DA3FE-64B4-4FF4-85B5-2B7007C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83E75-84C6-4FE6-B455-5D04C8D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BC7A5-D158-492F-BBF3-F184EF1A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58639-0AA6-4BE9-B9BB-EF80477E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FC68-3114-454F-A7D9-18419ED2A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1823-744B-41EC-8F68-5E3DA5530509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9EB7A-10D0-4DF8-A209-736998D3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0562-750B-4AE1-BCE3-66A0B538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CE48-8EB2-4783-A4F5-C1896AD2F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A01560-EF06-4C39-9256-197F0E8E423D}"/>
              </a:ext>
            </a:extLst>
          </p:cNvPr>
          <p:cNvSpPr/>
          <p:nvPr/>
        </p:nvSpPr>
        <p:spPr>
          <a:xfrm rot="21225305">
            <a:off x="3949169" y="2346712"/>
            <a:ext cx="4125493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</a:t>
            </a:r>
            <a:r>
              <a:rPr lang="en-US" altLang="zh-CN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zh-CN" altLang="en-US" sz="4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课 </a:t>
            </a:r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zh-CN" altLang="en-US" sz="4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成绩等级</a:t>
            </a:r>
            <a:endParaRPr lang="en-US" altLang="zh-CN" sz="4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546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B72DE3-DEAC-499F-8EC6-C3508D676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72" y="2465187"/>
            <a:ext cx="1944216" cy="243804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F854915-9702-4BAF-9BC4-44A5E2931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469" y="1985514"/>
            <a:ext cx="4608512" cy="111174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000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试编一程序，输入一个成绩，输出它的等级。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0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C2BF44-9727-488E-9F90-4587C2D1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19" y="772134"/>
            <a:ext cx="7342272" cy="554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4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69CC59CC-2653-410F-89FD-62982B7EF929}"/>
              </a:ext>
            </a:extLst>
          </p:cNvPr>
          <p:cNvGrpSpPr/>
          <p:nvPr/>
        </p:nvGrpSpPr>
        <p:grpSpPr bwMode="auto">
          <a:xfrm>
            <a:off x="1576916" y="414482"/>
            <a:ext cx="9038167" cy="1716751"/>
            <a:chOff x="672" y="1104"/>
            <a:chExt cx="4800" cy="1639"/>
          </a:xfrm>
        </p:grpSpPr>
        <p:grpSp>
          <p:nvGrpSpPr>
            <p:cNvPr id="3" name="Group 8">
              <a:extLst>
                <a:ext uri="{FF2B5EF4-FFF2-40B4-BE49-F238E27FC236}">
                  <a16:creationId xmlns:a16="http://schemas.microsoft.com/office/drawing/2014/main" id="{2AF3AD7E-12B7-4CDA-B812-C2BC9857D904}"/>
                </a:ext>
              </a:extLst>
            </p:cNvPr>
            <p:cNvGrpSpPr/>
            <p:nvPr/>
          </p:nvGrpSpPr>
          <p:grpSpPr bwMode="auto">
            <a:xfrm>
              <a:off x="672" y="1380"/>
              <a:ext cx="4328" cy="1363"/>
              <a:chOff x="672" y="1380"/>
              <a:chExt cx="4328" cy="1363"/>
            </a:xfrm>
          </p:grpSpPr>
          <p:sp>
            <p:nvSpPr>
              <p:cNvPr id="29" name="AutoShape 9">
                <a:extLst>
                  <a:ext uri="{FF2B5EF4-FFF2-40B4-BE49-F238E27FC236}">
                    <a16:creationId xmlns:a16="http://schemas.microsoft.com/office/drawing/2014/main" id="{0ABF012E-5EED-4B59-958D-96DF6A8E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1380"/>
                <a:ext cx="873" cy="355"/>
              </a:xfrm>
              <a:prstGeom prst="flowChartPreparation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0000" tIns="62400" rIns="120000" bIns="624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表达式</a:t>
                </a:r>
              </a:p>
            </p:txBody>
          </p:sp>
          <p:sp>
            <p:nvSpPr>
              <p:cNvPr id="30" name="AutoShape 10">
                <a:extLst>
                  <a:ext uri="{FF2B5EF4-FFF2-40B4-BE49-F238E27FC236}">
                    <a16:creationId xmlns:a16="http://schemas.microsoft.com/office/drawing/2014/main" id="{1258B41F-3762-4575-87AA-9A5A4CE40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5"/>
                <a:ext cx="512" cy="355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0000" tIns="62400" rIns="120000" bIns="624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1600" b="1">
                    <a:latin typeface="Times New Roman" panose="02020603050405020304" pitchFamily="18" charset="0"/>
                  </a:rPr>
                  <a:t>语句 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1 </a:t>
                </a:r>
              </a:p>
            </p:txBody>
          </p:sp>
          <p:sp>
            <p:nvSpPr>
              <p:cNvPr id="31" name="AutoShape 11">
                <a:extLst>
                  <a:ext uri="{FF2B5EF4-FFF2-40B4-BE49-F238E27FC236}">
                    <a16:creationId xmlns:a16="http://schemas.microsoft.com/office/drawing/2014/main" id="{7B02CC8D-6E72-459C-B3C1-8FA41F440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388"/>
                <a:ext cx="480" cy="355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0000" tIns="62400" rIns="120000" bIns="624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1600" b="1">
                    <a:latin typeface="Times New Roman" panose="02020603050405020304" pitchFamily="18" charset="0"/>
                  </a:rPr>
                  <a:t>语句 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2 </a:t>
                </a:r>
              </a:p>
            </p:txBody>
          </p:sp>
          <p:sp>
            <p:nvSpPr>
              <p:cNvPr id="32" name="AutoShape 12">
                <a:extLst>
                  <a:ext uri="{FF2B5EF4-FFF2-40B4-BE49-F238E27FC236}">
                    <a16:creationId xmlns:a16="http://schemas.microsoft.com/office/drawing/2014/main" id="{24E453CE-7DAD-45ED-9117-3327BD98A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388"/>
                <a:ext cx="536" cy="355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0000" tIns="62400" rIns="120000" bIns="624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1600" b="1">
                    <a:latin typeface="Times New Roman" panose="02020603050405020304" pitchFamily="18" charset="0"/>
                  </a:rPr>
                  <a:t>语句 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3 </a:t>
                </a:r>
              </a:p>
            </p:txBody>
          </p:sp>
          <p:sp>
            <p:nvSpPr>
              <p:cNvPr id="33" name="AutoShape 13">
                <a:extLst>
                  <a:ext uri="{FF2B5EF4-FFF2-40B4-BE49-F238E27FC236}">
                    <a16:creationId xmlns:a16="http://schemas.microsoft.com/office/drawing/2014/main" id="{3FDDEC36-DA1B-4DCA-A124-1C52C24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2388"/>
                <a:ext cx="539" cy="355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0000" tIns="62400" rIns="120000" bIns="624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1600" b="1">
                    <a:latin typeface="Times New Roman" panose="02020603050405020304" pitchFamily="18" charset="0"/>
                  </a:rPr>
                  <a:t>语句 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n  </a:t>
                </a:r>
              </a:p>
            </p:txBody>
          </p:sp>
          <p:sp>
            <p:nvSpPr>
              <p:cNvPr id="34" name="AutoShape 14">
                <a:extLst>
                  <a:ext uri="{FF2B5EF4-FFF2-40B4-BE49-F238E27FC236}">
                    <a16:creationId xmlns:a16="http://schemas.microsoft.com/office/drawing/2014/main" id="{53BFF84C-F95C-427D-A6D4-33C915E21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388"/>
                <a:ext cx="563" cy="355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0000" tIns="62400" rIns="120000" bIns="624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 b="1">
                    <a:latin typeface="Times New Roman" panose="02020603050405020304" pitchFamily="18" charset="0"/>
                  </a:rPr>
                  <a:t>语句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n+1</a:t>
                </a:r>
              </a:p>
            </p:txBody>
          </p:sp>
        </p:grpSp>
        <p:grpSp>
          <p:nvGrpSpPr>
            <p:cNvPr id="4" name="Group 15">
              <a:extLst>
                <a:ext uri="{FF2B5EF4-FFF2-40B4-BE49-F238E27FC236}">
                  <a16:creationId xmlns:a16="http://schemas.microsoft.com/office/drawing/2014/main" id="{48DF7889-196C-4808-A52C-6373E20D1B1F}"/>
                </a:ext>
              </a:extLst>
            </p:cNvPr>
            <p:cNvGrpSpPr/>
            <p:nvPr/>
          </p:nvGrpSpPr>
          <p:grpSpPr bwMode="auto">
            <a:xfrm>
              <a:off x="922" y="1931"/>
              <a:ext cx="4418" cy="380"/>
              <a:chOff x="922" y="1931"/>
              <a:chExt cx="4418" cy="380"/>
            </a:xfrm>
          </p:grpSpPr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28B0F7EC-3D74-4661-8E95-5400081DEB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" y="1953"/>
                <a:ext cx="458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0000" tIns="62400" rIns="120000" bIns="624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=</a:t>
                </a:r>
                <a:r>
                  <a:rPr kumimoji="1" lang="zh-CN" altLang="en-US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常量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1</a:t>
                </a:r>
                <a:endPara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Text Box 17">
                <a:extLst>
                  <a:ext uri="{FF2B5EF4-FFF2-40B4-BE49-F238E27FC236}">
                    <a16:creationId xmlns:a16="http://schemas.microsoft.com/office/drawing/2014/main" id="{7BF698D0-BE79-4B95-9526-5BD2F38CBA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3" y="1934"/>
                <a:ext cx="461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0000" tIns="62400" rIns="120000" bIns="624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=</a:t>
                </a:r>
                <a:r>
                  <a:rPr kumimoji="1" lang="zh-CN" altLang="en-US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常量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2</a:t>
                </a:r>
                <a:endPara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 Box 18">
                <a:extLst>
                  <a:ext uri="{FF2B5EF4-FFF2-40B4-BE49-F238E27FC236}">
                    <a16:creationId xmlns:a16="http://schemas.microsoft.com/office/drawing/2014/main" id="{37CADED9-F6D9-4A6F-97BE-8BC3924D8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4" y="1936"/>
                <a:ext cx="555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0000" tIns="62400" rIns="120000" bIns="624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=</a:t>
                </a:r>
                <a:r>
                  <a:rPr kumimoji="1" lang="zh-CN" altLang="en-US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常量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3</a:t>
                </a:r>
                <a:endPara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E2ABC02E-52DA-4F02-8E2B-978CF1704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6" y="1956"/>
                <a:ext cx="491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0000" tIns="62400" rIns="120000" bIns="624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=</a:t>
                </a:r>
                <a:r>
                  <a:rPr kumimoji="1" lang="zh-CN" altLang="en-US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常量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n</a:t>
                </a:r>
                <a:endPara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8BAE76BD-943B-4B06-B5F0-4998F40C3F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1" y="1931"/>
                <a:ext cx="619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0000" tIns="62400" rIns="120000" bIns="624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=</a:t>
                </a:r>
                <a:r>
                  <a:rPr kumimoji="1" lang="zh-CN" altLang="en-US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常量</a:t>
                </a:r>
                <a:r>
                  <a:rPr kumimoji="1" lang="en-US" altLang="zh-CN" sz="1600" b="1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n+1</a:t>
                </a:r>
                <a:endParaRPr kumimoji="1" lang="en-US" altLang="zh-CN" sz="1600" b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21">
              <a:extLst>
                <a:ext uri="{FF2B5EF4-FFF2-40B4-BE49-F238E27FC236}">
                  <a16:creationId xmlns:a16="http://schemas.microsoft.com/office/drawing/2014/main" id="{814D7945-9FDB-4636-807C-9A6635526CAD}"/>
                </a:ext>
              </a:extLst>
            </p:cNvPr>
            <p:cNvGrpSpPr/>
            <p:nvPr/>
          </p:nvGrpSpPr>
          <p:grpSpPr bwMode="auto">
            <a:xfrm>
              <a:off x="864" y="1104"/>
              <a:ext cx="4608" cy="1488"/>
              <a:chOff x="864" y="1104"/>
              <a:chExt cx="4608" cy="1488"/>
            </a:xfrm>
          </p:grpSpPr>
          <p:grpSp>
            <p:nvGrpSpPr>
              <p:cNvPr id="6" name="Group 22">
                <a:extLst>
                  <a:ext uri="{FF2B5EF4-FFF2-40B4-BE49-F238E27FC236}">
                    <a16:creationId xmlns:a16="http://schemas.microsoft.com/office/drawing/2014/main" id="{C3983DF8-9543-4B60-B02E-ACCED89A1061}"/>
                  </a:ext>
                </a:extLst>
              </p:cNvPr>
              <p:cNvGrpSpPr/>
              <p:nvPr/>
            </p:nvGrpSpPr>
            <p:grpSpPr bwMode="auto">
              <a:xfrm>
                <a:off x="864" y="1104"/>
                <a:ext cx="3888" cy="1488"/>
                <a:chOff x="864" y="1104"/>
                <a:chExt cx="3888" cy="1488"/>
              </a:xfrm>
            </p:grpSpPr>
            <p:sp>
              <p:nvSpPr>
                <p:cNvPr id="8" name="Line 23">
                  <a:extLst>
                    <a:ext uri="{FF2B5EF4-FFF2-40B4-BE49-F238E27FC236}">
                      <a16:creationId xmlns:a16="http://schemas.microsoft.com/office/drawing/2014/main" id="{826178A3-597D-42B4-9F06-119E13D7D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1104"/>
                  <a:ext cx="0" cy="336"/>
                </a:xfrm>
                <a:prstGeom prst="line">
                  <a:avLst/>
                </a:prstGeom>
                <a:noFill/>
                <a:ln w="28575" cmpd="sng">
                  <a:solidFill>
                    <a:schemeClr val="accent1"/>
                  </a:solidFill>
                  <a:prstDash val="solid"/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5791" dir="3378596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" name="Line 24">
                  <a:extLst>
                    <a:ext uri="{FF2B5EF4-FFF2-40B4-BE49-F238E27FC236}">
                      <a16:creationId xmlns:a16="http://schemas.microsoft.com/office/drawing/2014/main" id="{3BDBE722-DCA5-4C31-9029-3D5B828DF5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872"/>
                  <a:ext cx="3888" cy="0"/>
                </a:xfrm>
                <a:prstGeom prst="line">
                  <a:avLst/>
                </a:prstGeom>
                <a:noFill/>
                <a:ln w="28575" cmpd="sng">
                  <a:solidFill>
                    <a:schemeClr val="accent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0" name="Line 25">
                  <a:extLst>
                    <a:ext uri="{FF2B5EF4-FFF2-40B4-BE49-F238E27FC236}">
                      <a16:creationId xmlns:a16="http://schemas.microsoft.com/office/drawing/2014/main" id="{B3CEDF0D-3AA4-476B-9F66-C3740BCE42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872"/>
                  <a:ext cx="0" cy="576"/>
                </a:xfrm>
                <a:prstGeom prst="line">
                  <a:avLst/>
                </a:prstGeom>
                <a:noFill/>
                <a:ln w="28575" cmpd="sng">
                  <a:solidFill>
                    <a:schemeClr val="accent1"/>
                  </a:solidFill>
                  <a:prstDash val="solid"/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1" name="Line 26">
                  <a:extLst>
                    <a:ext uri="{FF2B5EF4-FFF2-40B4-BE49-F238E27FC236}">
                      <a16:creationId xmlns:a16="http://schemas.microsoft.com/office/drawing/2014/main" id="{99677D12-4C14-4AD8-AB5C-609B74F54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1872"/>
                  <a:ext cx="0" cy="576"/>
                </a:xfrm>
                <a:prstGeom prst="line">
                  <a:avLst/>
                </a:prstGeom>
                <a:noFill/>
                <a:ln w="28575" cmpd="sng">
                  <a:solidFill>
                    <a:schemeClr val="accent1"/>
                  </a:solidFill>
                  <a:prstDash val="solid"/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2" name="Line 27">
                  <a:extLst>
                    <a:ext uri="{FF2B5EF4-FFF2-40B4-BE49-F238E27FC236}">
                      <a16:creationId xmlns:a16="http://schemas.microsoft.com/office/drawing/2014/main" id="{33A32D47-61D3-4CC6-95B4-35430322E0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872"/>
                  <a:ext cx="0" cy="576"/>
                </a:xfrm>
                <a:prstGeom prst="line">
                  <a:avLst/>
                </a:prstGeom>
                <a:noFill/>
                <a:ln w="28575" cmpd="sng">
                  <a:solidFill>
                    <a:schemeClr val="accent1"/>
                  </a:solidFill>
                  <a:prstDash val="solid"/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3" name="Line 28">
                  <a:extLst>
                    <a:ext uri="{FF2B5EF4-FFF2-40B4-BE49-F238E27FC236}">
                      <a16:creationId xmlns:a16="http://schemas.microsoft.com/office/drawing/2014/main" id="{D3194AA4-D8A1-41B5-8140-9E592C991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1872"/>
                  <a:ext cx="0" cy="576"/>
                </a:xfrm>
                <a:prstGeom prst="line">
                  <a:avLst/>
                </a:prstGeom>
                <a:noFill/>
                <a:ln w="28575" cmpd="sng">
                  <a:solidFill>
                    <a:schemeClr val="accent1"/>
                  </a:solidFill>
                  <a:prstDash val="solid"/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4" name="Line 29">
                  <a:extLst>
                    <a:ext uri="{FF2B5EF4-FFF2-40B4-BE49-F238E27FC236}">
                      <a16:creationId xmlns:a16="http://schemas.microsoft.com/office/drawing/2014/main" id="{FFE6A531-0B82-4EEC-B3BD-8EA914EFD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1872"/>
                  <a:ext cx="0" cy="576"/>
                </a:xfrm>
                <a:prstGeom prst="line">
                  <a:avLst/>
                </a:prstGeom>
                <a:noFill/>
                <a:ln w="28575" cmpd="sng">
                  <a:solidFill>
                    <a:schemeClr val="accent1"/>
                  </a:solidFill>
                  <a:prstDash val="solid"/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5" name="Line 30">
                  <a:extLst>
                    <a:ext uri="{FF2B5EF4-FFF2-40B4-BE49-F238E27FC236}">
                      <a16:creationId xmlns:a16="http://schemas.microsoft.com/office/drawing/2014/main" id="{32F411F9-E46C-4BF7-BC23-AEF3AD2DAC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680"/>
                  <a:ext cx="0" cy="192"/>
                </a:xfrm>
                <a:prstGeom prst="lin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grpSp>
              <p:nvGrpSpPr>
                <p:cNvPr id="16" name="Group 31">
                  <a:extLst>
                    <a:ext uri="{FF2B5EF4-FFF2-40B4-BE49-F238E27FC236}">
                      <a16:creationId xmlns:a16="http://schemas.microsoft.com/office/drawing/2014/main" id="{E34A285B-4477-4E19-938F-871A10637CAE}"/>
                    </a:ext>
                  </a:extLst>
                </p:cNvPr>
                <p:cNvGrpSpPr/>
                <p:nvPr/>
              </p:nvGrpSpPr>
              <p:grpSpPr bwMode="auto">
                <a:xfrm>
                  <a:off x="3123" y="2592"/>
                  <a:ext cx="141" cy="0"/>
                  <a:chOff x="3123" y="3072"/>
                  <a:chExt cx="141" cy="0"/>
                </a:xfrm>
              </p:grpSpPr>
              <p:sp>
                <p:nvSpPr>
                  <p:cNvPr id="22" name="Line 32">
                    <a:extLst>
                      <a:ext uri="{FF2B5EF4-FFF2-40B4-BE49-F238E27FC236}">
                        <a16:creationId xmlns:a16="http://schemas.microsoft.com/office/drawing/2014/main" id="{F994ED3C-7A72-472B-9C13-95280CD2F1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3" y="3072"/>
                    <a:ext cx="4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120000" tIns="62400" rIns="120000" bIns="62400" anchor="ctr">
                    <a:spAutoFit/>
                  </a:bodyPr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23" name="Line 33">
                    <a:extLst>
                      <a:ext uri="{FF2B5EF4-FFF2-40B4-BE49-F238E27FC236}">
                        <a16:creationId xmlns:a16="http://schemas.microsoft.com/office/drawing/2014/main" id="{9656067F-63AB-4145-9DA6-203301DA8E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9" y="3072"/>
                    <a:ext cx="4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120000" tIns="62400" rIns="120000" bIns="62400" anchor="ctr">
                    <a:spAutoFit/>
                  </a:bodyPr>
                  <a:lstStyle/>
                  <a:p>
                    <a:endParaRPr lang="zh-CN" altLang="en-US" sz="2400"/>
                  </a:p>
                </p:txBody>
              </p:sp>
            </p:grpSp>
            <p:sp>
              <p:nvSpPr>
                <p:cNvPr id="17" name="Line 34">
                  <a:extLst>
                    <a:ext uri="{FF2B5EF4-FFF2-40B4-BE49-F238E27FC236}">
                      <a16:creationId xmlns:a16="http://schemas.microsoft.com/office/drawing/2014/main" id="{06BB346C-AF07-4E65-8E5E-626225198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8" name="Line 35">
                  <a:extLst>
                    <a:ext uri="{FF2B5EF4-FFF2-40B4-BE49-F238E27FC236}">
                      <a16:creationId xmlns:a16="http://schemas.microsoft.com/office/drawing/2014/main" id="{89AB3617-8AC0-4867-922F-D70B4AD5A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9" name="Line 36">
                  <a:extLst>
                    <a:ext uri="{FF2B5EF4-FFF2-40B4-BE49-F238E27FC236}">
                      <a16:creationId xmlns:a16="http://schemas.microsoft.com/office/drawing/2014/main" id="{CF763050-BBEA-455E-8DC7-2369AD2CA0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5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0" name="Line 37">
                  <a:extLst>
                    <a:ext uri="{FF2B5EF4-FFF2-40B4-BE49-F238E27FC236}">
                      <a16:creationId xmlns:a16="http://schemas.microsoft.com/office/drawing/2014/main" id="{56A7A219-5315-4FD5-8CF7-14A1FFC2F3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1" name="Line 38">
                  <a:extLst>
                    <a:ext uri="{FF2B5EF4-FFF2-40B4-BE49-F238E27FC236}">
                      <a16:creationId xmlns:a16="http://schemas.microsoft.com/office/drawing/2014/main" id="{E6030C89-14ED-4E2B-ACE2-E46F4356F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3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000" tIns="62400" rIns="120000" bIns="62400" anchor="ctr">
                  <a:spAutoFit/>
                </a:bodyPr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7" name="Line 39">
                <a:extLst>
                  <a:ext uri="{FF2B5EF4-FFF2-40B4-BE49-F238E27FC236}">
                    <a16:creationId xmlns:a16="http://schemas.microsoft.com/office/drawing/2014/main" id="{3CBEDE9C-A4E2-40FD-B129-1CC50CBD6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259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20000" tIns="62400" rIns="120000" bIns="62400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C604693E-0284-4645-AACD-4265AEE6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70" y="2602578"/>
            <a:ext cx="7074639" cy="39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19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54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26</cp:revision>
  <dcterms:created xsi:type="dcterms:W3CDTF">2021-06-17T05:44:12Z</dcterms:created>
  <dcterms:modified xsi:type="dcterms:W3CDTF">2022-01-29T05:16:26Z</dcterms:modified>
</cp:coreProperties>
</file>