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en-US" altLang="zh-CN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</a:t>
            </a:r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循环语法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89F262-1669-4B24-B11F-7B530AFA5B7E}"/>
              </a:ext>
            </a:extLst>
          </p:cNvPr>
          <p:cNvSpPr txBox="1"/>
          <p:nvPr/>
        </p:nvSpPr>
        <p:spPr>
          <a:xfrm>
            <a:off x="2826329" y="2626913"/>
            <a:ext cx="705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1; </a:t>
            </a:r>
            <a:r>
              <a:rPr lang="zh-CN" alt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2; </a:t>
            </a:r>
            <a:r>
              <a:rPr lang="zh-CN" alt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zh-CN" alt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语句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语句</a:t>
            </a:r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zh-CN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……</a:t>
            </a:r>
          </a:p>
          <a:p>
            <a:r>
              <a:rPr lang="en-US" altLang="zh-CN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FCA120B-6E89-47DB-B081-F0D31092AB13}"/>
              </a:ext>
            </a:extLst>
          </p:cNvPr>
          <p:cNvSpPr/>
          <p:nvPr/>
        </p:nvSpPr>
        <p:spPr>
          <a:xfrm>
            <a:off x="4895289" y="3567546"/>
            <a:ext cx="390975" cy="8616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AAB761-A14F-4CA1-87D3-84D47F6CD3FA}"/>
              </a:ext>
            </a:extLst>
          </p:cNvPr>
          <p:cNvSpPr/>
          <p:nvPr/>
        </p:nvSpPr>
        <p:spPr>
          <a:xfrm>
            <a:off x="3594912" y="1885769"/>
            <a:ext cx="1579757" cy="409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/>
              <a:t>循环初始化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E0E53-22B8-480E-A5AE-8E2E6B2DBB6E}"/>
              </a:ext>
            </a:extLst>
          </p:cNvPr>
          <p:cNvSpPr/>
          <p:nvPr/>
        </p:nvSpPr>
        <p:spPr>
          <a:xfrm>
            <a:off x="5588422" y="1885769"/>
            <a:ext cx="1408124" cy="409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/>
              <a:t>循环条件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AE2722-7C38-41F4-9C05-B42D4C40D7B2}"/>
              </a:ext>
            </a:extLst>
          </p:cNvPr>
          <p:cNvSpPr/>
          <p:nvPr/>
        </p:nvSpPr>
        <p:spPr>
          <a:xfrm>
            <a:off x="7354884" y="1885768"/>
            <a:ext cx="1318062" cy="40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/>
              <a:t>循环累加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C9A944-0404-4258-8AF1-3DBB74938F65}"/>
              </a:ext>
            </a:extLst>
          </p:cNvPr>
          <p:cNvCxnSpPr>
            <a:cxnSpLocks/>
          </p:cNvCxnSpPr>
          <p:nvPr/>
        </p:nvCxnSpPr>
        <p:spPr>
          <a:xfrm>
            <a:off x="7951037" y="2303975"/>
            <a:ext cx="0" cy="409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248665-1F06-40DF-A69E-9A7050B2546B}"/>
              </a:ext>
            </a:extLst>
          </p:cNvPr>
          <p:cNvCxnSpPr>
            <a:cxnSpLocks/>
          </p:cNvCxnSpPr>
          <p:nvPr/>
        </p:nvCxnSpPr>
        <p:spPr>
          <a:xfrm>
            <a:off x="4512392" y="2303975"/>
            <a:ext cx="0" cy="409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701386-9287-48D6-AFBF-A9737F0D362A}"/>
              </a:ext>
            </a:extLst>
          </p:cNvPr>
          <p:cNvCxnSpPr>
            <a:cxnSpLocks/>
          </p:cNvCxnSpPr>
          <p:nvPr/>
        </p:nvCxnSpPr>
        <p:spPr>
          <a:xfrm>
            <a:off x="6090662" y="2292510"/>
            <a:ext cx="0" cy="409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extLst>
              <a:ext uri="{FF2B5EF4-FFF2-40B4-BE49-F238E27FC236}">
                <a16:creationId xmlns:a16="http://schemas.microsoft.com/office/drawing/2014/main" id="{A28D0757-F017-45F9-844C-0300054CDD94}"/>
              </a:ext>
            </a:extLst>
          </p:cNvPr>
          <p:cNvSpPr txBox="1">
            <a:spLocks noChangeArrowheads="1"/>
          </p:cNvSpPr>
          <p:nvPr/>
        </p:nvSpPr>
        <p:spPr>
          <a:xfrm>
            <a:off x="4353958" y="87877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语法结构</a:t>
            </a: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49B01DF1-5779-4F13-8874-E9163E3A5D6A}"/>
              </a:ext>
            </a:extLst>
          </p:cNvPr>
          <p:cNvSpPr txBox="1">
            <a:spLocks noChangeArrowheads="1"/>
          </p:cNvSpPr>
          <p:nvPr/>
        </p:nvSpPr>
        <p:spPr>
          <a:xfrm>
            <a:off x="4633008" y="76395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语句执行过程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C565DA80-BA92-49A1-A3CD-2EE39C7A897B}"/>
              </a:ext>
            </a:extLst>
          </p:cNvPr>
          <p:cNvGrpSpPr/>
          <p:nvPr/>
        </p:nvGrpSpPr>
        <p:grpSpPr bwMode="auto">
          <a:xfrm>
            <a:off x="4442460" y="1540165"/>
            <a:ext cx="3307080" cy="4654127"/>
            <a:chOff x="3216" y="1019"/>
            <a:chExt cx="1834" cy="2581"/>
          </a:xfrm>
        </p:grpSpPr>
        <p:sp>
          <p:nvSpPr>
            <p:cNvPr id="4" name="AutoShape 7">
              <a:extLst>
                <a:ext uri="{FF2B5EF4-FFF2-40B4-BE49-F238E27FC236}">
                  <a16:creationId xmlns:a16="http://schemas.microsoft.com/office/drawing/2014/main" id="{07C28C9F-08E6-4424-8E52-774D5F3E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80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 i="1">
                  <a:latin typeface="Times New Roman" panose="02020603050405020304" pitchFamily="18" charset="0"/>
                  <a:sym typeface="+mn-ea"/>
                </a:rPr>
                <a:t>条件表达式</a:t>
              </a:r>
              <a:endParaRPr kumimoji="1" lang="zh-CN" altLang="en-US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98129B7A-6857-48E5-BEFF-83A02D71F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 i="1">
                  <a:latin typeface="Times New Roman" panose="02020603050405020304" pitchFamily="18" charset="0"/>
                </a:rPr>
                <a:t>循环体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4AE6867B-EBA3-4F87-8A91-96BF28DEC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87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9B14F80D-063A-462E-ACCC-F86ADFF62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872"/>
              <a:ext cx="0" cy="14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F48CB53D-08D7-4751-B8D4-34759F45E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016"/>
              <a:ext cx="37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6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2435B342-1EEE-4D1D-B006-CBE37AB49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32"/>
              <a:ext cx="394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A2BF725-83D3-4A21-93E6-CB1B03082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3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BC09D7B4-4185-48A3-A985-E68E6FF0E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216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89F4504B-5F25-4FAA-BEF1-EB5BCA9DE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16584005-6387-4AF7-8FA4-0434ABFBF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84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6DAB6BA0-B4EF-49B6-A6A9-C4124BE82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36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1CF61B6D-BC84-4D4F-A675-90E7E177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kumimoji="1" lang="zh-CN" altLang="en-US" sz="1600" b="1" i="1">
                  <a:latin typeface="Times New Roman" panose="02020603050405020304" pitchFamily="18" charset="0"/>
                  <a:sym typeface="+mn-ea"/>
                </a:rPr>
                <a:t>控制变量初始化表达式</a:t>
              </a:r>
            </a:p>
          </p:txBody>
        </p: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43957307-4B7C-4ABD-9F84-A3159DD9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73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 i="1">
                  <a:latin typeface="Times New Roman" panose="02020603050405020304" pitchFamily="18" charset="0"/>
                  <a:sym typeface="+mn-ea"/>
                </a:rPr>
                <a:t>增量表达式</a:t>
              </a:r>
              <a:endParaRPr kumimoji="1" lang="zh-CN" altLang="en-US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5F20136A-CED2-46FB-B2FF-67636522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36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966F650D-6300-4E99-811D-164D947D4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01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C5282F4F-8420-4937-8D91-ABC7AFFB7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9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FFE53204-AA18-42ED-A60C-25679E5C8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07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C43D2DEA-A3D0-4703-846E-1FA67857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55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812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C3709D7-578E-45F9-86A0-8B7AD46C5BB4}"/>
              </a:ext>
            </a:extLst>
          </p:cNvPr>
          <p:cNvGrpSpPr/>
          <p:nvPr/>
        </p:nvGrpSpPr>
        <p:grpSpPr bwMode="auto">
          <a:xfrm>
            <a:off x="4262126" y="1069261"/>
            <a:ext cx="3875565" cy="5585695"/>
            <a:chOff x="3310" y="1032"/>
            <a:chExt cx="1911" cy="3024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0222C7FD-8D35-411C-8A3B-F101CBC1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1968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i &lt;= 100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B87F70DE-E5B9-4A7F-9C82-2E6A4A70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544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sum + = i</a:t>
              </a: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8A9FEB8C-A82A-4B27-92E8-C8BA4BBD4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16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B8AD4AD2-A0F7-44F3-A2AC-EEA6BAEFD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6" y="2160"/>
              <a:ext cx="2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A4EF0BD2-44DB-4174-9466-EE3F0899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2304"/>
              <a:ext cx="47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3248ED0-42B0-4F79-AD9F-AED7887F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920"/>
              <a:ext cx="47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87DDF78C-BCDF-4B27-8F6F-794DF170D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332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394147D9-7AE9-4498-BA78-B69BFD156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0" y="3504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C6A60744-A679-4D47-AEA8-6058932E7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1872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4DF0B85-4D06-4A03-9A1F-87A11A33E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1872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36929343-E071-48AC-9F67-252A44B94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360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D70BF492-613A-4BC4-8F88-DF7E5A9C7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488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i = 1</a:t>
              </a:r>
            </a:p>
          </p:txBody>
        </p:sp>
        <p:sp>
          <p:nvSpPr>
            <p:cNvPr id="15" name="AutoShape 17">
              <a:extLst>
                <a:ext uri="{FF2B5EF4-FFF2-40B4-BE49-F238E27FC236}">
                  <a16:creationId xmlns:a16="http://schemas.microsoft.com/office/drawing/2014/main" id="{CB77343D-4865-44FF-9D8F-BAFA443BF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024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i++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75BDF1BC-F842-4866-B22E-3EB80C67B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3600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C5FFDECA-531B-450C-8FDD-E496E4733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1307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2C93FCD-F009-4F5C-92DA-837F515B0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1787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10D30FDF-54E5-4CA3-A7D1-8ADA40DB0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36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6A563CA0-DBB4-4074-A294-55F8A31BD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84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/>
            <a:lstStyle/>
            <a:p>
              <a:endParaRPr lang="zh-CN" altLang="en-US" sz="2400"/>
            </a:p>
          </p:txBody>
        </p:sp>
        <p:sp>
          <p:nvSpPr>
            <p:cNvPr id="21" name="AutoShape 23">
              <a:extLst>
                <a:ext uri="{FF2B5EF4-FFF2-40B4-BE49-F238E27FC236}">
                  <a16:creationId xmlns:a16="http://schemas.microsoft.com/office/drawing/2014/main" id="{89069649-6534-412B-99C3-9E827B81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032"/>
              <a:ext cx="1296" cy="277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sum = 0</a:t>
              </a:r>
            </a:p>
          </p:txBody>
        </p: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C622700F-A0CC-4D70-B81B-B3BA6ACC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779"/>
              <a:ext cx="1296" cy="277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cout &lt;&lt; sum</a:t>
              </a:r>
            </a:p>
          </p:txBody>
        </p:sp>
      </p:grpSp>
      <p:sp>
        <p:nvSpPr>
          <p:cNvPr id="23" name="Rectangle 27">
            <a:extLst>
              <a:ext uri="{FF2B5EF4-FFF2-40B4-BE49-F238E27FC236}">
                <a16:creationId xmlns:a16="http://schemas.microsoft.com/office/drawing/2014/main" id="{0A56D809-C5E6-4F2E-8029-B0D65EFFBF07}"/>
              </a:ext>
            </a:extLst>
          </p:cNvPr>
          <p:cNvSpPr txBox="1">
            <a:spLocks noChangeArrowheads="1"/>
          </p:cNvSpPr>
          <p:nvPr/>
        </p:nvSpPr>
        <p:spPr>
          <a:xfrm>
            <a:off x="5207345" y="35802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累加求和</a:t>
            </a:r>
          </a:p>
        </p:txBody>
      </p:sp>
    </p:spTree>
    <p:extLst>
      <p:ext uri="{BB962C8B-B14F-4D97-AF65-F5344CB8AC3E}">
        <p14:creationId xmlns:p14="http://schemas.microsoft.com/office/powerpoint/2010/main" val="33414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13</cp:revision>
  <dcterms:created xsi:type="dcterms:W3CDTF">2021-06-17T05:44:12Z</dcterms:created>
  <dcterms:modified xsi:type="dcterms:W3CDTF">2022-01-29T12:50:41Z</dcterms:modified>
</cp:coreProperties>
</file>