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2727C-7180-4509-926C-9D53DB256542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BD4C-7F1D-4193-BA25-6F80DEEE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9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CBD4C-7F1D-4193-BA25-6F80DEEE73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CBD4C-7F1D-4193-BA25-6F80DEEE73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1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">
            <a:extLst>
              <a:ext uri="{FF2B5EF4-FFF2-40B4-BE49-F238E27FC236}">
                <a16:creationId xmlns:a16="http://schemas.microsoft.com/office/drawing/2014/main" id="{03926F68-3496-4A31-B7E3-E56D7CC4C5B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52267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质数问题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">
            <a:extLst>
              <a:ext uri="{FF2B5EF4-FFF2-40B4-BE49-F238E27FC236}">
                <a16:creationId xmlns:a16="http://schemas.microsoft.com/office/drawing/2014/main" id="{95ACDFE9-4380-4F38-BBEC-CB0B72826C47}"/>
              </a:ext>
            </a:extLst>
          </p:cNvPr>
          <p:cNvSpPr txBox="1">
            <a:spLocks noChangeArrowheads="1"/>
          </p:cNvSpPr>
          <p:nvPr/>
        </p:nvSpPr>
        <p:spPr>
          <a:xfrm>
            <a:off x="1783983" y="32015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质数和合数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FB9A5D-898B-4ED3-9D48-5F231E58E222}"/>
              </a:ext>
            </a:extLst>
          </p:cNvPr>
          <p:cNvSpPr txBox="1"/>
          <p:nvPr/>
        </p:nvSpPr>
        <p:spPr>
          <a:xfrm>
            <a:off x="582472" y="1155313"/>
            <a:ext cx="107782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定理：一个大于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的正整数，只能被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和自身整除，不能被其他正整数整除，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这样的正整数叫做质数。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一个正整数，除了能被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和自身整除外，还可以被其他的正整数整除，这样的正整数叫做合数。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如果一个正整数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有一个因数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又是质数，则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就叫做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全体正整数可以分为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全体质数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全体合数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A3B11A-7D1A-436E-9D37-98CA87EA8444}"/>
              </a:ext>
            </a:extLst>
          </p:cNvPr>
          <p:cNvSpPr txBox="1"/>
          <p:nvPr/>
        </p:nvSpPr>
        <p:spPr>
          <a:xfrm>
            <a:off x="706872" y="1100605"/>
            <a:ext cx="107782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引理：如果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的最小因数一定是质数。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证：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是一个质数，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的因数只有一个，就是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，结论成立。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是一个合数，除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之外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还有其他正因数，假设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是这些正因数中最小的，假定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是合数，一定有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1&lt;c&lt;b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，即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，与假设矛盾。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此引理说明了：任何大于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的整数都至少有一个质因数。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3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0B4AC2-55D7-434F-9F84-645B85738E4B}"/>
                  </a:ext>
                </a:extLst>
              </p:cNvPr>
              <p:cNvSpPr txBox="1"/>
              <p:nvPr/>
            </p:nvSpPr>
            <p:spPr>
              <a:xfrm>
                <a:off x="535580" y="1092790"/>
                <a:ext cx="10999928" cy="2666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引理：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是一个大于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的整数，而所有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的质数都除不尽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是质数。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证：假设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是合数，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a=bc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都是大于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的整数，根据定理，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矛盾。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数个数定理：定义</a:t>
                </a:r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/>
                  <a:t>(x)</a:t>
                </a:r>
                <a:r>
                  <a:rPr lang="zh-CN" altLang="en-US" sz="2400"/>
                  <a:t>为不大于</a:t>
                </a:r>
                <a:r>
                  <a:rPr lang="en-US" altLang="zh-CN" sz="2400"/>
                  <a:t>x</a:t>
                </a:r>
                <a:r>
                  <a:rPr lang="zh-CN" altLang="en-US" sz="2400"/>
                  <a:t>的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数的个数，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0B4AC2-55D7-434F-9F84-645B8573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80" y="1092790"/>
                <a:ext cx="10999928" cy="2666499"/>
              </a:xfrm>
              <a:prstGeom prst="rect">
                <a:avLst/>
              </a:prstGeom>
              <a:blipFill>
                <a:blip r:embed="rId3"/>
                <a:stretch>
                  <a:fillRect l="-887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7D3EAC-1D53-4A09-9A6F-78B56A904164}"/>
                  </a:ext>
                </a:extLst>
              </p:cNvPr>
              <p:cNvSpPr txBox="1"/>
              <p:nvPr/>
            </p:nvSpPr>
            <p:spPr>
              <a:xfrm>
                <a:off x="537716" y="1092611"/>
                <a:ext cx="10200622" cy="3390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朴素筛法：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的每个数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，将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···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均标记为合数；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枚举完后仍没有被标记的数即为质数。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时间复杂度：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)=O(nlogn)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简要证明调和级数前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项和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7D3EAC-1D53-4A09-9A6F-78B56A904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6" y="1092611"/>
                <a:ext cx="10200622" cy="3390287"/>
              </a:xfrm>
              <a:prstGeom prst="rect">
                <a:avLst/>
              </a:prstGeom>
              <a:blipFill>
                <a:blip r:embed="rId2"/>
                <a:stretch>
                  <a:fillRect l="-896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7">
            <a:extLst>
              <a:ext uri="{FF2B5EF4-FFF2-40B4-BE49-F238E27FC236}">
                <a16:creationId xmlns:a16="http://schemas.microsoft.com/office/drawing/2014/main" id="{D55D4A3A-E213-48B1-AC40-B8F296426ADA}"/>
              </a:ext>
            </a:extLst>
          </p:cNvPr>
          <p:cNvSpPr txBox="1">
            <a:spLocks noChangeArrowheads="1"/>
          </p:cNvSpPr>
          <p:nvPr/>
        </p:nvSpPr>
        <p:spPr>
          <a:xfrm>
            <a:off x="1788537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筛法求质数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D2AD47-5EAD-46BE-B8EE-CD2C50A3B69D}"/>
              </a:ext>
            </a:extLst>
          </p:cNvPr>
          <p:cNvSpPr txBox="1"/>
          <p:nvPr/>
        </p:nvSpPr>
        <p:spPr>
          <a:xfrm>
            <a:off x="537716" y="5032276"/>
            <a:ext cx="10458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埃氏筛法（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Eratosthenes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只有质数才可能标记后面的合数：时间复杂度：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O(nloglogn)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420</Words>
  <Application>Microsoft Office PowerPoint</Application>
  <PresentationFormat>宽屏</PresentationFormat>
  <Paragraphs>37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Hannotate SC Bold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28</cp:revision>
  <dcterms:created xsi:type="dcterms:W3CDTF">2021-07-29T09:24:54Z</dcterms:created>
  <dcterms:modified xsi:type="dcterms:W3CDTF">2022-02-16T02:36:11Z</dcterms:modified>
</cp:coreProperties>
</file>