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SS概述" id="{6878F3A5-074B-4817-B7F9-0F96505F044F}">
          <p14:sldIdLst>
            <p14:sldId id="257"/>
          </p14:sldIdLst>
        </p14:section>
        <p14:section name="三种引入方式" id="{4CCA6A8E-A841-4086-A0D5-273CE2E770BD}">
          <p14:sldIdLst>
            <p14:sldId id="258"/>
            <p14:sldId id="259"/>
            <p14:sldId id="260"/>
          </p14:sldIdLst>
        </p14:section>
        <p14:section name="通用选择器" id="{CE6C51AA-05BF-4F38-9B11-AE95367CEBED}">
          <p14:sldIdLst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0" autoAdjust="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1E62E-4716-44D5-A331-CA3FA2FCD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D5296-6C1D-45DB-A95B-22BF2F776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C8CA6-ED8B-4007-8593-9DF19A25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8C87B-F17F-41A3-984D-5DF04169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B650E-3225-4F64-97BD-884B9B3E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11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A48D0-B602-4073-9C3C-D7E863EC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B0C611-E6A8-4C6C-AC11-D910F7075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A4C7C-6DC2-4B5D-B052-293FF551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79530-DB4F-428C-9344-ED77DC2D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6815A-77A4-4278-A007-9367297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5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F138FF-3AAA-4C24-8F62-D961E9C25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12E2F7-053B-4417-A958-9541E2EC1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67C61-8DC4-4F97-A99C-86D95A97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51CC0-48D3-44B2-B704-603FDEA0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FCED03-51FF-420B-8E13-A5DC0BBF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2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8E84B-78B2-4211-A90B-5DEE6709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D17D9-6C4A-479E-9FEC-470AD1C1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0D1F9-AC7C-4ADF-8F35-62414F8A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A4920-3D56-44DF-8B34-7D92F459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FEE23-B3C3-4488-BD96-EC6EFD2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63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1ED5D-4DC7-477F-952D-B10E83E6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065608-6BBC-4DCA-A89A-513E45DDF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E2E82-5BD4-4EE7-AFBF-F6EFF0C8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5693D-19D0-454C-ACE6-F7C96F4E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096CC-9ADC-4DE2-A204-30FA1866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7B440-81EE-4AA5-8EA8-DD8F0D86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6C9FF-4FD7-4205-8A19-97498B041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2900A1-E025-4AE9-887D-C87FA20CB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F306D5-229C-4415-BDF6-127F125F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2B84AE-0D11-468C-9714-B3D5279F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90D2F3-42D9-4162-8268-E555F2CD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4DA96-B70D-4FDE-99DE-93CD5D78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09F39A-0221-49F3-9DB9-F465DA6FF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DC4433-5D27-4D68-8C2A-11DF37E4C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3A3042-1DE8-4B07-A951-D3D626827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C0A7A5-6150-41F9-8CB8-B9E4E13F5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2F76A8-A488-4FEE-85DE-D9C830D9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98EA36-59E0-4177-AFD0-133C9476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23C896-86C0-44E9-A72C-EE57BA7E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1762C-2606-44CF-919C-A850DDFE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B40B7B-6BEE-469D-B767-4247CFFB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1AFF0D-7A46-4446-8613-6782DE62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CE633B-B7EA-4EA9-9CA2-D9EB0DFD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4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41340D-A524-416D-ABBA-71E2075F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562D9F-B094-43C3-9B85-040FB7FD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96BD4D-10CE-48D5-9103-D2E44A8D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7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2AC29-2C6F-4631-A03E-170F6A53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63411-44BB-4ED7-B9A4-A87C48EA3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10A240-AA87-4667-86B5-83834E9C8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5C0375-063E-4F84-BCB9-5A718690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914F7-4E01-45BB-91DA-AFE5F1BC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D36B60-3A42-4694-A517-8CC3309D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39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DEBCD-E48A-4368-8A4C-5F309001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7F12A9-5806-4AA9-869D-4E82904F2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5BEE9-F597-4A5F-9575-47DC3143D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5E5C5-43F4-49ED-BA5D-66CD3FBA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AF0D24-2BA3-4611-9F81-241C820C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01C6C-2E8F-46C9-9C26-58F88A7F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5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blackcat1995.com:8082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>
            <a:extLst>
              <a:ext uri="{FF2B5EF4-FFF2-40B4-BE49-F238E27FC236}">
                <a16:creationId xmlns:a16="http://schemas.microsoft.com/office/drawing/2014/main" id="{A1633ECA-F8B5-4F62-87D8-6DEEF3563E3D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914A4204-B9FA-4450-9A62-1C655CC2C437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DB1A1C58-9F0B-47AF-8349-093D5809AD1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id="{869977ED-3120-41FF-867D-66C35C52F66B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CFB0B9D8-E258-48CC-B85C-6F341052FE3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9" name="艾茵施坦">
            <a:extLst>
              <a:ext uri="{FF2B5EF4-FFF2-40B4-BE49-F238E27FC236}">
                <a16:creationId xmlns:a16="http://schemas.microsoft.com/office/drawing/2014/main" id="{1FCC0FFE-9E80-4F66-BB6E-33D17B7CCC0B}"/>
              </a:ext>
            </a:extLst>
          </p:cNvPr>
          <p:cNvSpPr txBox="1"/>
          <p:nvPr userDrawn="1"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ADE1CB1-BA94-4461-A00A-760E27BC7E96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1655A6E-7618-4C1B-AA3E-C03E2C23ECA1}"/>
              </a:ext>
            </a:extLst>
          </p:cNvPr>
          <p:cNvSpPr txBox="1"/>
          <p:nvPr userDrawn="1"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14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75587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29196" y="313584"/>
            <a:ext cx="1481496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CSS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概述</a:t>
            </a:r>
          </a:p>
        </p:txBody>
      </p:sp>
      <p:sp>
        <p:nvSpPr>
          <p:cNvPr id="4" name="矩形 3"/>
          <p:cNvSpPr/>
          <p:nvPr/>
        </p:nvSpPr>
        <p:spPr>
          <a:xfrm>
            <a:off x="457199" y="882181"/>
            <a:ext cx="97397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/>
              <a:t>css(Cascading Style Sheet)</a:t>
            </a:r>
            <a:r>
              <a:rPr lang="zh-CN" altLang="en-US" sz="2400"/>
              <a:t>层叠样式表，它是用来美化页面的一种语言。</a:t>
            </a:r>
          </a:p>
        </p:txBody>
      </p:sp>
      <p:sp>
        <p:nvSpPr>
          <p:cNvPr id="5" name="矩形 4"/>
          <p:cNvSpPr/>
          <p:nvPr/>
        </p:nvSpPr>
        <p:spPr>
          <a:xfrm>
            <a:off x="910176" y="1817315"/>
            <a:ext cx="3382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/>
              <a:t>没有使用</a:t>
            </a:r>
            <a:r>
              <a:rPr lang="en-US" altLang="zh-CN" sz="2400"/>
              <a:t>css</a:t>
            </a:r>
            <a:r>
              <a:rPr lang="zh-CN" altLang="en-US" sz="2400"/>
              <a:t>的效果图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422" y="2607511"/>
            <a:ext cx="2742973" cy="207246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856249" y="1817315"/>
            <a:ext cx="2767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/>
              <a:t>使用</a:t>
            </a:r>
            <a:r>
              <a:rPr lang="en-US" altLang="zh-CN" sz="2400"/>
              <a:t>css</a:t>
            </a:r>
            <a:r>
              <a:rPr lang="zh-CN" altLang="en-US" sz="2400"/>
              <a:t>的效果图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782" y="2563507"/>
            <a:ext cx="2780218" cy="211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4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73779" y="313609"/>
            <a:ext cx="301556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CSS 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引入三种方式</a:t>
            </a:r>
          </a:p>
        </p:txBody>
      </p:sp>
      <p:sp>
        <p:nvSpPr>
          <p:cNvPr id="3" name="矩形 2"/>
          <p:cNvSpPr/>
          <p:nvPr/>
        </p:nvSpPr>
        <p:spPr>
          <a:xfrm>
            <a:off x="443344" y="882226"/>
            <a:ext cx="11346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/>
              <a:t>行内式是在标记的</a:t>
            </a:r>
            <a:r>
              <a:rPr lang="en-US" altLang="zh-CN" sz="2400"/>
              <a:t>style</a:t>
            </a:r>
            <a:r>
              <a:rPr lang="zh-CN" altLang="en-US" sz="2400"/>
              <a:t>属性中设定</a:t>
            </a:r>
            <a:r>
              <a:rPr lang="en-US" altLang="zh-CN" sz="2400"/>
              <a:t>CSS</a:t>
            </a:r>
            <a:r>
              <a:rPr lang="zh-CN" altLang="en-US" sz="2400"/>
              <a:t>样式。这种方式没有体现出</a:t>
            </a:r>
            <a:r>
              <a:rPr lang="en-US" altLang="zh-CN" sz="2400"/>
              <a:t>CSS</a:t>
            </a:r>
            <a:r>
              <a:rPr lang="zh-CN" altLang="en-US" sz="2400"/>
              <a:t>的优势，使得代码看起来整体格式混乱，不推荐使用。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21328" y="1890194"/>
            <a:ext cx="8118763" cy="384721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6955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div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ED77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style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2BBA2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background-color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A9E4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black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color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A9E4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red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2BBA2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hello world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6955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div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24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90152" y="1970686"/>
            <a:ext cx="5077693" cy="3893374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6955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head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6955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meta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ED77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charset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2BBA2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="UTF-8"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6955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title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黑猫编程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6955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title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6955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style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6955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div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background-color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A9E4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yellow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color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A9E4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green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6955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style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6955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head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6955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body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6955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div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hello world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6955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div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6955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body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4126" y="895482"/>
            <a:ext cx="110074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/>
              <a:t>内嵌式是将</a:t>
            </a:r>
            <a:r>
              <a:rPr lang="en-US" altLang="zh-CN" sz="2400"/>
              <a:t>CSS</a:t>
            </a:r>
            <a:r>
              <a:rPr lang="zh-CN" altLang="en-US" sz="2400"/>
              <a:t>样式集中写在网页的</a:t>
            </a:r>
            <a:r>
              <a:rPr lang="en-US" altLang="zh-CN" sz="2400"/>
              <a:t>&lt;head&gt;&lt;/head&gt;</a:t>
            </a:r>
            <a:r>
              <a:rPr lang="zh-CN" altLang="en-US" sz="2400"/>
              <a:t>标签对的</a:t>
            </a:r>
            <a:r>
              <a:rPr lang="en-US" altLang="zh-CN" sz="2400"/>
              <a:t>&lt;style&gt;&lt;/style&gt;</a:t>
            </a:r>
            <a:r>
              <a:rPr lang="zh-CN" altLang="en-US" sz="2400"/>
              <a:t>标签对中</a:t>
            </a:r>
          </a:p>
        </p:txBody>
      </p:sp>
      <p:sp>
        <p:nvSpPr>
          <p:cNvPr id="5" name="矩形 4"/>
          <p:cNvSpPr/>
          <p:nvPr/>
        </p:nvSpPr>
        <p:spPr>
          <a:xfrm>
            <a:off x="1722269" y="314227"/>
            <a:ext cx="301556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CSS 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引入三种方式</a:t>
            </a:r>
          </a:p>
        </p:txBody>
      </p:sp>
    </p:spTree>
    <p:extLst>
      <p:ext uri="{BB962C8B-B14F-4D97-AF65-F5344CB8AC3E}">
        <p14:creationId xmlns:p14="http://schemas.microsoft.com/office/powerpoint/2010/main" val="79347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80705" y="311995"/>
            <a:ext cx="301556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CSS 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引入三种方式</a:t>
            </a:r>
          </a:p>
        </p:txBody>
      </p:sp>
      <p:sp>
        <p:nvSpPr>
          <p:cNvPr id="5" name="矩形 4"/>
          <p:cNvSpPr/>
          <p:nvPr/>
        </p:nvSpPr>
        <p:spPr>
          <a:xfrm>
            <a:off x="443345" y="792126"/>
            <a:ext cx="106195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/>
              <a:t>外链式将</a:t>
            </a:r>
            <a:r>
              <a:rPr lang="en-US" altLang="zh-CN" sz="2400"/>
              <a:t>css</a:t>
            </a:r>
            <a:r>
              <a:rPr lang="zh-CN" altLang="en-US" sz="2400"/>
              <a:t>代码写在一个单独的</a:t>
            </a:r>
            <a:r>
              <a:rPr lang="en-US" altLang="zh-CN" sz="2400"/>
              <a:t>.css</a:t>
            </a:r>
            <a:r>
              <a:rPr lang="zh-CN" altLang="en-US" sz="2400"/>
              <a:t>文件中，在</a:t>
            </a:r>
            <a:r>
              <a:rPr lang="en-US" altLang="zh-CN" sz="2400"/>
              <a:t>&lt;head&gt;</a:t>
            </a:r>
            <a:r>
              <a:rPr lang="zh-CN" altLang="en-US" sz="2400"/>
              <a:t>标签中使用</a:t>
            </a:r>
            <a:r>
              <a:rPr lang="en-US" altLang="zh-CN" sz="2400"/>
              <a:t>&lt;link&gt;</a:t>
            </a:r>
            <a:r>
              <a:rPr lang="zh-CN" altLang="en-US" sz="2400"/>
              <a:t>标签直接引入该文件到页面中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07473" y="1759566"/>
            <a:ext cx="5881255" cy="384721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6955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link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ED77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rel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2BBA2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="stylesheet"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ED77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href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2BBA2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="css/main.css"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3345" y="2551698"/>
            <a:ext cx="106957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/>
              <a:t>在加载网页时，首先找到</a:t>
            </a:r>
            <a:r>
              <a:rPr lang="en-US" altLang="zh-CN" sz="2400"/>
              <a:t>html</a:t>
            </a:r>
            <a:r>
              <a:rPr lang="zh-CN" altLang="en-US" sz="2400"/>
              <a:t>根文件，再加载引用的</a:t>
            </a:r>
            <a:r>
              <a:rPr lang="en-US" altLang="zh-CN" sz="2400"/>
              <a:t>css</a:t>
            </a:r>
            <a:r>
              <a:rPr lang="zh-CN" altLang="en-US" sz="2400"/>
              <a:t>外部样式，速度会比较慢，因此，内嵌式一般用于网站的首页，有利于提高页面加载速度，提高用户体验。</a:t>
            </a:r>
          </a:p>
        </p:txBody>
      </p:sp>
    </p:spTree>
    <p:extLst>
      <p:ext uri="{BB962C8B-B14F-4D97-AF65-F5344CB8AC3E}">
        <p14:creationId xmlns:p14="http://schemas.microsoft.com/office/powerpoint/2010/main" val="3875591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29197" y="285431"/>
            <a:ext cx="193835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CSS 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选择器</a:t>
            </a:r>
          </a:p>
        </p:txBody>
      </p:sp>
      <p:sp>
        <p:nvSpPr>
          <p:cNvPr id="3" name="矩形 2"/>
          <p:cNvSpPr/>
          <p:nvPr/>
        </p:nvSpPr>
        <p:spPr>
          <a:xfrm>
            <a:off x="508711" y="895014"/>
            <a:ext cx="8084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/>
              <a:t>css </a:t>
            </a:r>
            <a:r>
              <a:rPr lang="zh-CN" altLang="en-US" sz="2400"/>
              <a:t>选择器是用来选择标签的，选出来以后给标签加样式</a:t>
            </a:r>
          </a:p>
        </p:txBody>
      </p:sp>
      <p:sp>
        <p:nvSpPr>
          <p:cNvPr id="4" name="矩形 3"/>
          <p:cNvSpPr/>
          <p:nvPr/>
        </p:nvSpPr>
        <p:spPr>
          <a:xfrm>
            <a:off x="1323110" y="209571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/>
              <a:t>标签选择器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/>
              <a:t>类选择器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/>
              <a:t>层级选择器</a:t>
            </a:r>
            <a:r>
              <a:rPr lang="en-US" altLang="zh-CN" sz="2400"/>
              <a:t>(</a:t>
            </a:r>
            <a:r>
              <a:rPr lang="zh-CN" altLang="en-US" sz="2400"/>
              <a:t>后代选择器</a:t>
            </a:r>
            <a:r>
              <a:rPr lang="en-US" altLang="zh-CN" sz="2400"/>
              <a:t>)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/>
              <a:t>id</a:t>
            </a:r>
            <a:r>
              <a:rPr lang="zh-CN" altLang="en-US" sz="2400"/>
              <a:t>选择器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/>
              <a:t>组选择器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/>
              <a:t>伪类选择器</a:t>
            </a:r>
          </a:p>
        </p:txBody>
      </p:sp>
      <p:sp>
        <p:nvSpPr>
          <p:cNvPr id="5" name="矩形 4"/>
          <p:cNvSpPr/>
          <p:nvPr/>
        </p:nvSpPr>
        <p:spPr>
          <a:xfrm>
            <a:off x="508711" y="1495364"/>
            <a:ext cx="2852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/>
              <a:t>css </a:t>
            </a:r>
            <a:r>
              <a:rPr lang="zh-CN" altLang="en-US" sz="2400"/>
              <a:t>选择器的种类</a:t>
            </a:r>
          </a:p>
        </p:txBody>
      </p:sp>
    </p:spTree>
    <p:extLst>
      <p:ext uri="{BB962C8B-B14F-4D97-AF65-F5344CB8AC3E}">
        <p14:creationId xmlns:p14="http://schemas.microsoft.com/office/powerpoint/2010/main" val="375730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4422" y="986042"/>
            <a:ext cx="2069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/>
              <a:t>标签选择器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94509" y="1574093"/>
            <a:ext cx="2722418" cy="384721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6955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color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A9E4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green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94509" y="2730227"/>
            <a:ext cx="5403273" cy="677108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6955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div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hello world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6955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div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6955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div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ED77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2BBA2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="info"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 name is xuyanpeng.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6955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div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9004" y="2085200"/>
            <a:ext cx="1699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/>
              <a:t>id</a:t>
            </a:r>
            <a:r>
              <a:rPr lang="zh-CN" altLang="en-US" sz="2400"/>
              <a:t>选择器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94509" y="3733240"/>
            <a:ext cx="4281055" cy="1261884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6955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#info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font-size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24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A9E4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px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color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A9E4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red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961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2022" y="799006"/>
            <a:ext cx="1762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/>
              <a:t>类选择器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904" y="1433386"/>
            <a:ext cx="4391025" cy="1247775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632" y="1481877"/>
            <a:ext cx="4550787" cy="1261884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6955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div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ED77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2BBA2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="pink"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&gt;&lt;/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6955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div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6955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div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ED77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2BBA2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="purple"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&gt;&lt;/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6955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div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6955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div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ED77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2BBA2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="pink"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&gt;&lt;/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6955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div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6955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div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ED77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2BBA2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="purple"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&gt;&lt;/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6955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div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633" y="3137494"/>
            <a:ext cx="4550786" cy="3016210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6955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pink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height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A9E4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px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width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300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A9E4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px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background-color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A9E4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pink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6955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purple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height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A9E4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px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width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300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A9E4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px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background-color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A9E4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purple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62658" y="971721"/>
            <a:ext cx="1762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/>
              <a:t>项目效果</a:t>
            </a:r>
          </a:p>
        </p:txBody>
      </p:sp>
    </p:spTree>
    <p:extLst>
      <p:ext uri="{BB962C8B-B14F-4D97-AF65-F5344CB8AC3E}">
        <p14:creationId xmlns:p14="http://schemas.microsoft.com/office/powerpoint/2010/main" val="1741384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6094" y="1373970"/>
            <a:ext cx="235833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选择器</a:t>
            </a:r>
            <a:r>
              <a:rPr lang="en-US" altLang="zh-CN" sz="2400"/>
              <a:t>, </a:t>
            </a:r>
            <a:r>
              <a:rPr lang="zh-CN" altLang="en-US" sz="2400">
                <a:solidFill>
                  <a:srgbClr val="FF0000"/>
                </a:solidFill>
              </a:rPr>
              <a:t>选择器</a:t>
            </a:r>
            <a:r>
              <a:rPr lang="zh-CN" altLang="en-US" sz="2400"/>
              <a:t> </a:t>
            </a:r>
            <a:r>
              <a:rPr lang="en-US" altLang="zh-CN" sz="2400"/>
              <a:t>{</a:t>
            </a:r>
          </a:p>
          <a:p>
            <a:r>
              <a:rPr lang="en-US" altLang="zh-CN" sz="2400"/>
              <a:t>	</a:t>
            </a:r>
            <a:r>
              <a:rPr lang="zh-CN" altLang="en-US" sz="2400">
                <a:solidFill>
                  <a:schemeClr val="accent5">
                    <a:lumMod val="75000"/>
                  </a:schemeClr>
                </a:solidFill>
              </a:rPr>
              <a:t>样式</a:t>
            </a:r>
            <a:endParaRPr lang="en-US" altLang="zh-CN" sz="24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2400"/>
              <a:t>}</a:t>
            </a:r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452804" y="875394"/>
            <a:ext cx="42242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/>
              <a:t>为不同选择器设置相同样式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6094" y="2892298"/>
            <a:ext cx="5555673" cy="969496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6955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box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6955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span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background-color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A9E4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skyblue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06093" y="4129537"/>
            <a:ext cx="5555673" cy="677108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6955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div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ED77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2BBA2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="box"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hello world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6955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div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6955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span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hello world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6955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span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828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434" y="1139969"/>
            <a:ext cx="6123276" cy="391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465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547</Words>
  <Application>Microsoft Office PowerPoint</Application>
  <PresentationFormat>宽屏</PresentationFormat>
  <Paragraphs>38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Hannotate SC Bold</vt:lpstr>
      <vt:lpstr>等线</vt:lpstr>
      <vt:lpstr>等线 Light</vt:lpstr>
      <vt:lpstr>宋体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徐筵彭</dc:creator>
  <cp:lastModifiedBy>Cat</cp:lastModifiedBy>
  <cp:revision>81</cp:revision>
  <dcterms:created xsi:type="dcterms:W3CDTF">2020-10-12T01:38:58Z</dcterms:created>
  <dcterms:modified xsi:type="dcterms:W3CDTF">2021-12-29T13:55:06Z</dcterms:modified>
</cp:coreProperties>
</file>