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91E62E-4716-44D5-A331-CA3FA2FCD7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CD5296-6C1D-45DB-A95B-22BF2F776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6C8CA6-ED8B-4007-8593-9DF19A258B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C8C87B-F17F-41A3-984D-5DF04169A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AB650E-3225-4F64-97BD-884B9B3E9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119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FA48D0-B602-4073-9C3C-D7E863EC3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B0C611-E6A8-4C6C-AC11-D910F7075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6A4C7C-6DC2-4B5D-B052-293FF551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D79530-DB4F-428C-9344-ED77DC2DA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C6815A-77A4-4278-A007-936729773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656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F138FF-3AAA-4C24-8F62-D961E9C256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12E2F7-053B-4417-A958-9541E2EC1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E67C61-8DC4-4F97-A99C-86D95A97BF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A51CC0-48D3-44B2-B704-603FDEA03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FCED03-51FF-420B-8E13-A5DC0BBFA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521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8E84B-78B2-4211-A90B-5DEE6709F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7D17D9-6C4A-479E-9FEC-470AD1C1A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00D1F9-AC7C-4ADF-8F35-62414F8A6D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9A4920-3D56-44DF-8B34-7D92F4595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CFEE23-B3C3-4488-BD96-EC6EFD2DA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634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41ED5D-4DC7-477F-952D-B10E83E68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065608-6BBC-4DCA-A89A-513E45DDF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1E2E82-5BD4-4EE7-AFBF-F6EFF0C82E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B5693D-19D0-454C-ACE6-F7C96F4EE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9096CC-9ADC-4DE2-A204-30FA18666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601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C7B440-81EE-4AA5-8EA8-DD8F0D862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86C9FF-4FD7-4205-8A19-97498B041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2900A1-E025-4AE9-887D-C87FA20CB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F306D5-229C-4415-BDF6-127F125F5C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2B84AE-0D11-468C-9714-B3D5279F6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90D2F3-42D9-4162-8268-E555F2CD5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69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54DA96-B70D-4FDE-99DE-93CD5D78B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09F39A-0221-49F3-9DB9-F465DA6FF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DC4433-5D27-4D68-8C2A-11DF37E4C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E3A3042-1DE8-4B07-A951-D3D6268271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8C0A7A5-6150-41F9-8CB8-B9E4E13F51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A2F76A8-A488-4FEE-85DE-D9C830D952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398EA36-59E0-4177-AFD0-133C94763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F23C896-86C0-44E9-A72C-EE57BA7E7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64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11762C-2606-44CF-919C-A850DDFEE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DB40B7B-6BEE-469D-B767-4247CFFBBA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1AFF0D-7A46-4446-8613-6782DE62C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CE633B-B7EA-4EA9-9CA2-D9EB0DFD4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45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241340D-A524-416D-ABBA-71E2075FA5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6562D9F-B094-43C3-9B85-040FB7FD0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96BD4D-10CE-48D5-9103-D2E44A8D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574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92AC29-2C6F-4631-A03E-170F6A538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C63411-44BB-4ED7-B9A4-A87C48EA3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10A240-AA87-4667-86B5-83834E9C8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5C0375-063E-4F84-BCB9-5A7186909E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E914F7-4E01-45BB-91DA-AFE5F1BC0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D36B60-3A42-4694-A517-8CC3309D5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39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DDEBCD-E48A-4368-8A4C-5F3090016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B7F12A9-5806-4AA9-869D-4E82904F2E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15BEE9-F597-4A5F-9575-47DC3143D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D5E5C5-43F4-49ED-BA5D-66CD3FBA67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AF0D24-2BA3-4611-9F81-241C820C0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801C6C-2E8F-46C9-9C26-58F88A7F2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551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www.blackcat1995.com:8082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">
            <a:extLst>
              <a:ext uri="{FF2B5EF4-FFF2-40B4-BE49-F238E27FC236}">
                <a16:creationId xmlns:a16="http://schemas.microsoft.com/office/drawing/2014/main" id="{A1633ECA-F8B5-4F62-87D8-6DEEF3563E3D}"/>
              </a:ext>
            </a:extLst>
          </p:cNvPr>
          <p:cNvSpPr/>
          <p:nvPr userDrawn="1"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" name="艾茵施坦">
            <a:extLst>
              <a:ext uri="{FF2B5EF4-FFF2-40B4-BE49-F238E27FC236}">
                <a16:creationId xmlns:a16="http://schemas.microsoft.com/office/drawing/2014/main" id="{914A4204-B9FA-4450-9A62-1C655CC2C437}"/>
              </a:ext>
            </a:extLst>
          </p:cNvPr>
          <p:cNvSpPr txBox="1"/>
          <p:nvPr userDrawn="1"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12" name="矩形">
            <a:extLst>
              <a:ext uri="{FF2B5EF4-FFF2-40B4-BE49-F238E27FC236}">
                <a16:creationId xmlns:a16="http://schemas.microsoft.com/office/drawing/2014/main" id="{DB1A1C58-9F0B-47AF-8349-093D5809AD1A}"/>
              </a:ext>
            </a:extLst>
          </p:cNvPr>
          <p:cNvSpPr/>
          <p:nvPr userDrawn="1"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" name="矩形">
            <a:extLst>
              <a:ext uri="{FF2B5EF4-FFF2-40B4-BE49-F238E27FC236}">
                <a16:creationId xmlns:a16="http://schemas.microsoft.com/office/drawing/2014/main" id="{869977ED-3120-41FF-867D-66C35C52F66B}"/>
              </a:ext>
            </a:extLst>
          </p:cNvPr>
          <p:cNvSpPr/>
          <p:nvPr userDrawn="1"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" name="矩形">
            <a:extLst>
              <a:ext uri="{FF2B5EF4-FFF2-40B4-BE49-F238E27FC236}">
                <a16:creationId xmlns:a16="http://schemas.microsoft.com/office/drawing/2014/main" id="{CFB0B9D8-E258-48CC-B85C-6F341052FE3F}"/>
              </a:ext>
            </a:extLst>
          </p:cNvPr>
          <p:cNvSpPr/>
          <p:nvPr userDrawn="1"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9" name="艾茵施坦">
            <a:extLst>
              <a:ext uri="{FF2B5EF4-FFF2-40B4-BE49-F238E27FC236}">
                <a16:creationId xmlns:a16="http://schemas.microsoft.com/office/drawing/2014/main" id="{CF48ACC4-51AE-463E-940E-21727E2CB6A4}"/>
              </a:ext>
            </a:extLst>
          </p:cNvPr>
          <p:cNvSpPr txBox="1"/>
          <p:nvPr userDrawn="1"/>
        </p:nvSpPr>
        <p:spPr>
          <a:xfrm>
            <a:off x="618137" y="224029"/>
            <a:ext cx="116909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i="1">
                <a:solidFill>
                  <a:srgbClr val="FF0000"/>
                </a:solidFill>
              </a:rPr>
              <a:t>黑猫编程</a:t>
            </a:r>
            <a:endParaRPr lang="en-US" altLang="zh-CN" sz="1600" i="1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B231FCF-F42A-48C9-9EB2-FEA742DDB364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B45C090E-9DA6-462C-BAA8-C11F764AB367}"/>
              </a:ext>
            </a:extLst>
          </p:cNvPr>
          <p:cNvSpPr txBox="1"/>
          <p:nvPr userDrawn="1"/>
        </p:nvSpPr>
        <p:spPr>
          <a:xfrm>
            <a:off x="514229" y="549668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14"/>
              </a:rPr>
              <a:t> blackcat1995.com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1755876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97366" y="270418"/>
            <a:ext cx="1620957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背景颜色</a:t>
            </a:r>
          </a:p>
        </p:txBody>
      </p:sp>
      <p:sp>
        <p:nvSpPr>
          <p:cNvPr id="4" name="矩形 3"/>
          <p:cNvSpPr/>
          <p:nvPr/>
        </p:nvSpPr>
        <p:spPr>
          <a:xfrm>
            <a:off x="425957" y="750516"/>
            <a:ext cx="847860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400"/>
              <a:t>background-color:</a:t>
            </a:r>
            <a:r>
              <a:rPr lang="zh-CN" altLang="en-US" sz="2400"/>
              <a:t>颜色值</a:t>
            </a:r>
            <a:r>
              <a:rPr lang="en-US" altLang="zh-CN" sz="2400"/>
              <a:t>;   </a:t>
            </a:r>
            <a:r>
              <a:rPr lang="zh-CN" altLang="en-US" sz="2400"/>
              <a:t>默认的值是 </a:t>
            </a:r>
            <a:r>
              <a:rPr lang="en-US" altLang="zh-CN" sz="2400"/>
              <a:t>transparent  </a:t>
            </a:r>
            <a:r>
              <a:rPr lang="zh-CN" altLang="en-US" sz="2400"/>
              <a:t>透明的</a:t>
            </a:r>
            <a:endParaRPr lang="en-US" altLang="zh-CN" sz="2400"/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400"/>
              <a:t>background: rgba(0, 0, 0, 0.3); </a:t>
            </a:r>
            <a:r>
              <a:rPr lang="zh-CN" altLang="en-US" sz="2400"/>
              <a:t>最后一个参数为透明度</a:t>
            </a:r>
            <a:endParaRPr lang="en-US" altLang="zh-CN" sz="2400"/>
          </a:p>
          <a:p>
            <a:endParaRPr lang="zh-CN" altLang="en-US" sz="240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24721" y="1806156"/>
            <a:ext cx="4384964" cy="384721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9A76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C6955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div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DED77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2BBA2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="box1"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9A76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&gt;&lt;/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C6955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div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9A76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24722" y="2493907"/>
            <a:ext cx="4384964" cy="1554272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C6955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box1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width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F971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200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CA9E4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px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height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F971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200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CA9E4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px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background-color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CA9E4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yellow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5422" y="1806156"/>
            <a:ext cx="2001221" cy="198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175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11221" y="286388"/>
            <a:ext cx="1620957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背景图片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54181" y="3159402"/>
            <a:ext cx="6262255" cy="384721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9A76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C6955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div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DED77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2BBA2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="box2"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9A76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&gt;&lt;/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C6955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div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9A76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54181" y="3866880"/>
            <a:ext cx="6262255" cy="1846659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C6955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box2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width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F971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500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CA9E4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px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height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F971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600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CA9E4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px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background-color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CA9E4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aqua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background-image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url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80B52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images/smallgirl.jpg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27" y="988796"/>
            <a:ext cx="6705600" cy="18478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0177" y="1420091"/>
            <a:ext cx="3885596" cy="466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947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59711" y="291213"/>
            <a:ext cx="1620957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背景平铺</a:t>
            </a:r>
          </a:p>
        </p:txBody>
      </p:sp>
      <p:sp>
        <p:nvSpPr>
          <p:cNvPr id="3" name="矩形 2"/>
          <p:cNvSpPr/>
          <p:nvPr/>
        </p:nvSpPr>
        <p:spPr>
          <a:xfrm>
            <a:off x="491836" y="979162"/>
            <a:ext cx="90400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400"/>
              <a:t>background-repeat : repeat | no-repeat | repeat-x | repeat-y </a:t>
            </a: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686" y="1549561"/>
            <a:ext cx="77343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030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18148" y="307170"/>
            <a:ext cx="1620957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背景位置</a:t>
            </a:r>
          </a:p>
        </p:txBody>
      </p:sp>
      <p:sp>
        <p:nvSpPr>
          <p:cNvPr id="3" name="矩形 2"/>
          <p:cNvSpPr/>
          <p:nvPr/>
        </p:nvSpPr>
        <p:spPr>
          <a:xfrm>
            <a:off x="561109" y="937644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400"/>
              <a:t>background-position : length || length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400"/>
              <a:t>background-position : position || position </a:t>
            </a:r>
            <a:endParaRPr lang="zh-CN" altLang="en-US" sz="2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1" y="1959119"/>
            <a:ext cx="800100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542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25074" y="307170"/>
            <a:ext cx="1620957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背景附着</a:t>
            </a:r>
          </a:p>
        </p:txBody>
      </p:sp>
      <p:sp>
        <p:nvSpPr>
          <p:cNvPr id="3" name="矩形 2"/>
          <p:cNvSpPr/>
          <p:nvPr/>
        </p:nvSpPr>
        <p:spPr>
          <a:xfrm>
            <a:off x="521379" y="958333"/>
            <a:ext cx="56493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/>
              <a:t>background-attachment : scroll | fixed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226" y="1565995"/>
            <a:ext cx="668655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121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33401" y="1020771"/>
            <a:ext cx="1100050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400"/>
              <a:t>background</a:t>
            </a:r>
            <a:r>
              <a:rPr lang="zh-CN" altLang="en-US" sz="2400"/>
              <a:t>：属性的值的书写顺序官方并没有强制标准的。为了可读性，建议如下写：</a:t>
            </a:r>
            <a:endParaRPr lang="en-US" altLang="zh-CN" sz="2400"/>
          </a:p>
          <a:p>
            <a:pPr marL="914400" lvl="1" indent="-457200">
              <a:buFont typeface="Wingdings" panose="05000000000000000000" pitchFamily="2" charset="2"/>
              <a:buChar char="n"/>
            </a:pPr>
            <a:r>
              <a:rPr lang="en-US" altLang="zh-CN" sz="2400"/>
              <a:t>background: </a:t>
            </a:r>
            <a:r>
              <a:rPr lang="zh-CN" altLang="en-US" sz="2400"/>
              <a:t>背景颜色 背景图片地址 背景平铺 背景滚动 背景位置</a:t>
            </a:r>
            <a:r>
              <a:rPr lang="en-US" altLang="zh-CN" sz="2400"/>
              <a:t>;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/>
              <a:t>语法：</a:t>
            </a:r>
            <a:endParaRPr lang="en-US" altLang="zh-CN" sz="2400"/>
          </a:p>
          <a:p>
            <a:pPr marL="800100" lvl="1" indent="-342900">
              <a:buFont typeface="Wingdings" panose="05000000000000000000" pitchFamily="2" charset="2"/>
              <a:buChar char="n"/>
            </a:pPr>
            <a:r>
              <a:rPr lang="en-US" altLang="zh-CN" sz="2400"/>
              <a:t>background: transparent url(bg.jpg) repeat-y  scroll center top ;</a:t>
            </a:r>
            <a:endParaRPr lang="zh-CN" altLang="en-US" sz="2400"/>
          </a:p>
        </p:txBody>
      </p:sp>
      <p:sp>
        <p:nvSpPr>
          <p:cNvPr id="4" name="矩形 3"/>
          <p:cNvSpPr/>
          <p:nvPr/>
        </p:nvSpPr>
        <p:spPr>
          <a:xfrm>
            <a:off x="1711219" y="321024"/>
            <a:ext cx="1620957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背景简写</a:t>
            </a:r>
          </a:p>
        </p:txBody>
      </p:sp>
    </p:spTree>
    <p:extLst>
      <p:ext uri="{BB962C8B-B14F-4D97-AF65-F5344CB8AC3E}">
        <p14:creationId xmlns:p14="http://schemas.microsoft.com/office/powerpoint/2010/main" val="3211571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208</Words>
  <Application>Microsoft Office PowerPoint</Application>
  <PresentationFormat>宽屏</PresentationFormat>
  <Paragraphs>20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Hannotate SC Bold</vt:lpstr>
      <vt:lpstr>等线</vt:lpstr>
      <vt:lpstr>等线 Light</vt:lpstr>
      <vt:lpstr>宋体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徐筵彭</dc:creator>
  <cp:lastModifiedBy>Cat</cp:lastModifiedBy>
  <cp:revision>76</cp:revision>
  <dcterms:created xsi:type="dcterms:W3CDTF">2020-10-12T01:38:58Z</dcterms:created>
  <dcterms:modified xsi:type="dcterms:W3CDTF">2021-12-29T14:09:27Z</dcterms:modified>
</cp:coreProperties>
</file>