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0CF55-471F-4C17-A3AE-A9C6AB61C8D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BDDA8-097C-4ACB-869E-FF452F3F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BDDA8-097C-4ACB-869E-FF452F3F62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xmlns="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后代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选择器</a:t>
            </a:r>
          </a:p>
        </p:txBody>
      </p:sp>
      <p:sp>
        <p:nvSpPr>
          <p:cNvPr id="3" name="矩形 2"/>
          <p:cNvSpPr/>
          <p:nvPr/>
        </p:nvSpPr>
        <p:spPr>
          <a:xfrm>
            <a:off x="450801" y="785153"/>
            <a:ext cx="5373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后代选择器又称为包含选择</a:t>
            </a:r>
            <a:r>
              <a:rPr lang="zh-CN" altLang="en-US" sz="2400" smtClean="0"/>
              <a:t>器</a:t>
            </a:r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父级 子级</a:t>
            </a:r>
            <a:r>
              <a:rPr lang="en-US" altLang="zh-CN" sz="2400"/>
              <a:t>{</a:t>
            </a:r>
            <a:r>
              <a:rPr lang="zh-CN" altLang="en-US" sz="2400"/>
              <a:t>属性</a:t>
            </a:r>
            <a:r>
              <a:rPr lang="en-US" altLang="zh-CN" sz="2400"/>
              <a:t>:</a:t>
            </a:r>
            <a:r>
              <a:rPr lang="zh-CN" altLang="en-US" sz="2400"/>
              <a:t>属性值</a:t>
            </a:r>
            <a:r>
              <a:rPr lang="en-US" altLang="zh-CN" sz="2400"/>
              <a:t>;</a:t>
            </a:r>
            <a:r>
              <a:rPr lang="zh-CN" altLang="en-US" sz="2400"/>
              <a:t>属性</a:t>
            </a:r>
            <a:r>
              <a:rPr lang="en-US" altLang="zh-CN" sz="2400"/>
              <a:t>:</a:t>
            </a:r>
            <a:r>
              <a:rPr lang="zh-CN" altLang="en-US" sz="2400"/>
              <a:t>属性值</a:t>
            </a:r>
            <a:r>
              <a:rPr lang="en-US" altLang="zh-CN" sz="2400"/>
              <a:t>;}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2" y="1844750"/>
            <a:ext cx="5335215" cy="18800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0800" y="4020281"/>
            <a:ext cx="10937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/>
              <a:t>当</a:t>
            </a:r>
            <a:r>
              <a:rPr lang="zh-CN" altLang="en-US" sz="2400"/>
              <a:t>标签发生嵌套时，内层标签就成为外层标签的</a:t>
            </a:r>
            <a:r>
              <a:rPr lang="zh-CN" altLang="en-US" sz="2400" smtClean="0"/>
              <a:t>后代。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/>
              <a:t>子孙后代</a:t>
            </a:r>
            <a:r>
              <a:rPr lang="zh-CN" altLang="en-US" sz="2400"/>
              <a:t>都可以这么选择。 或者说，它能选择任何包含</a:t>
            </a:r>
            <a:r>
              <a:rPr lang="zh-CN" altLang="en-US" sz="2400" smtClean="0"/>
              <a:t>在内的</a:t>
            </a:r>
            <a:r>
              <a:rPr lang="zh-CN" altLang="en-US" sz="2400"/>
              <a:t>标签。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4243" y="189407"/>
            <a:ext cx="23391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子元素选择器</a:t>
            </a:r>
          </a:p>
        </p:txBody>
      </p:sp>
      <p:sp>
        <p:nvSpPr>
          <p:cNvPr id="3" name="矩形 2"/>
          <p:cNvSpPr/>
          <p:nvPr/>
        </p:nvSpPr>
        <p:spPr>
          <a:xfrm>
            <a:off x="464126" y="743635"/>
            <a:ext cx="10086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子元素选择器只能选择作为某</a:t>
            </a:r>
            <a:r>
              <a:rPr lang="zh-CN" altLang="en-US" sz="2400" smtClean="0"/>
              <a:t>元素子</a:t>
            </a:r>
            <a:r>
              <a:rPr lang="zh-CN" altLang="en-US" sz="2400"/>
              <a:t>元素</a:t>
            </a:r>
            <a:r>
              <a:rPr lang="en-US" altLang="zh-CN" sz="2400"/>
              <a:t>(</a:t>
            </a:r>
            <a:r>
              <a:rPr lang="zh-CN" altLang="en-US" sz="2400"/>
              <a:t>亲儿子</a:t>
            </a:r>
            <a:r>
              <a:rPr lang="en-US" altLang="zh-CN" sz="2400" smtClean="0"/>
              <a:t>)</a:t>
            </a:r>
            <a:r>
              <a:rPr lang="zh-CN" altLang="en-US" sz="2400" smtClean="0"/>
              <a:t>的</a:t>
            </a:r>
            <a:r>
              <a:rPr lang="zh-CN" altLang="en-US" sz="2400"/>
              <a:t>元素。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3" y="1353650"/>
            <a:ext cx="5409660" cy="19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4243" y="189407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交集选择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器</a:t>
            </a:r>
          </a:p>
        </p:txBody>
      </p:sp>
      <p:sp>
        <p:nvSpPr>
          <p:cNvPr id="3" name="矩形 2"/>
          <p:cNvSpPr/>
          <p:nvPr/>
        </p:nvSpPr>
        <p:spPr>
          <a:xfrm>
            <a:off x="609599" y="736708"/>
            <a:ext cx="11312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交集选择器由两个选择器构成，找到的标签必须满足：既有标签一的特点，也有标签二的</a:t>
            </a:r>
            <a:r>
              <a:rPr lang="zh-CN" altLang="en-US" sz="2400" smtClean="0"/>
              <a:t>特点</a:t>
            </a:r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其中第一个为标签选择器，第二个为</a:t>
            </a:r>
            <a:r>
              <a:rPr lang="en-US" altLang="zh-CN" sz="2400"/>
              <a:t>class</a:t>
            </a:r>
            <a:r>
              <a:rPr lang="zh-CN" altLang="en-US" sz="2400"/>
              <a:t>选择器，两个选择器</a:t>
            </a:r>
            <a:r>
              <a:rPr lang="zh-CN" altLang="en-US" sz="2400" smtClean="0"/>
              <a:t>之间不能</a:t>
            </a:r>
            <a:r>
              <a:rPr lang="zh-CN" altLang="en-US" sz="2400"/>
              <a:t>有</a:t>
            </a:r>
            <a:r>
              <a:rPr lang="zh-CN" altLang="en-US" sz="2400" smtClean="0"/>
              <a:t>空格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6" y="2128768"/>
            <a:ext cx="5335215" cy="18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168" y="1409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并集选择器</a:t>
            </a:r>
          </a:p>
        </p:txBody>
      </p:sp>
      <p:sp>
        <p:nvSpPr>
          <p:cNvPr id="3" name="矩形 2"/>
          <p:cNvSpPr/>
          <p:nvPr/>
        </p:nvSpPr>
        <p:spPr>
          <a:xfrm>
            <a:off x="493196" y="764508"/>
            <a:ext cx="111654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/>
              <a:t>应用</a:t>
            </a:r>
            <a:r>
              <a:rPr lang="zh-CN" altLang="en-US" sz="2400"/>
              <a:t>： 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sz="2400" smtClean="0"/>
              <a:t>如果</a:t>
            </a:r>
            <a:r>
              <a:rPr lang="zh-CN" altLang="en-US" sz="2400"/>
              <a:t>某些选择器定义的相同样式，就可以利用并集选择器，可以让代码更</a:t>
            </a:r>
            <a:r>
              <a:rPr lang="zh-CN" altLang="en-US" sz="2400"/>
              <a:t>简洁</a:t>
            </a:r>
            <a:r>
              <a:rPr lang="zh-CN" altLang="en-US" sz="2400" smtClean="0"/>
              <a:t>。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sz="2400" smtClean="0"/>
              <a:t>并</a:t>
            </a:r>
            <a:r>
              <a:rPr lang="zh-CN" altLang="en-US" sz="2400"/>
              <a:t>集选择器（</a:t>
            </a:r>
            <a:r>
              <a:rPr lang="en-US" altLang="zh-CN" sz="2400"/>
              <a:t>CSS</a:t>
            </a:r>
            <a:r>
              <a:rPr lang="zh-CN" altLang="en-US" sz="2400"/>
              <a:t>选择器分组）是各个选择器通过</a:t>
            </a:r>
            <a:r>
              <a:rPr lang="en-US" altLang="zh-CN" sz="2400"/>
              <a:t>`,`</a:t>
            </a:r>
            <a:r>
              <a:rPr lang="zh-CN" altLang="en-US" sz="2400"/>
              <a:t>连接而成的，通常用于集体</a:t>
            </a:r>
            <a:r>
              <a:rPr lang="zh-CN" altLang="en-US" sz="2400"/>
              <a:t>声明</a:t>
            </a:r>
            <a:r>
              <a:rPr lang="zh-CN" altLang="en-US" sz="2400" smtClean="0"/>
              <a:t>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/>
              <a:t>语法</a:t>
            </a:r>
            <a:r>
              <a:rPr lang="zh-CN" altLang="en-US" sz="240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5" y="3173204"/>
            <a:ext cx="5335215" cy="18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7372" y="12013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链接伪类选择器</a:t>
            </a:r>
          </a:p>
        </p:txBody>
      </p:sp>
      <p:sp>
        <p:nvSpPr>
          <p:cNvPr id="3" name="矩形 2"/>
          <p:cNvSpPr/>
          <p:nvPr/>
        </p:nvSpPr>
        <p:spPr>
          <a:xfrm>
            <a:off x="429489" y="799053"/>
            <a:ext cx="10924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用于向某些选择器添加特殊的效果。比如给链接添加特殊效果， 比如可以选择 第</a:t>
            </a:r>
            <a:r>
              <a:rPr lang="en-US" altLang="zh-CN" sz="2400"/>
              <a:t>1</a:t>
            </a:r>
            <a:r>
              <a:rPr lang="zh-CN" altLang="en-US" sz="2400"/>
              <a:t>个，第</a:t>
            </a:r>
            <a:r>
              <a:rPr lang="en-US" altLang="zh-CN" sz="2400"/>
              <a:t>n</a:t>
            </a:r>
            <a:r>
              <a:rPr lang="zh-CN" altLang="en-US" sz="2400"/>
              <a:t>个元素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762000" y="16300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/>
              <a:t>a:link      </a:t>
            </a:r>
            <a:r>
              <a:rPr lang="en-US" altLang="zh-CN" sz="2400"/>
              <a:t>/* </a:t>
            </a:r>
            <a:r>
              <a:rPr lang="zh-CN" altLang="en-US" sz="2400"/>
              <a:t>未访问的</a:t>
            </a:r>
            <a:r>
              <a:rPr lang="zh-CN" altLang="en-US" sz="2400"/>
              <a:t>链接 </a:t>
            </a:r>
            <a:r>
              <a:rPr lang="zh-CN" altLang="en-US" sz="2400" smtClean="0"/>
              <a:t>*</a:t>
            </a:r>
            <a:r>
              <a:rPr lang="en-US" altLang="zh-CN" sz="2400" smtClean="0"/>
              <a:t>/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/>
              <a:t>a:visited   </a:t>
            </a:r>
            <a:r>
              <a:rPr lang="en-US" altLang="zh-CN" sz="2400"/>
              <a:t>/* </a:t>
            </a:r>
            <a:r>
              <a:rPr lang="zh-CN" altLang="en-US" sz="2400"/>
              <a:t>已访问的链接 </a:t>
            </a:r>
            <a:r>
              <a:rPr lang="zh-CN" altLang="en-US" sz="2400"/>
              <a:t>*</a:t>
            </a:r>
            <a:r>
              <a:rPr lang="en-US" altLang="zh-CN" sz="2400" smtClean="0"/>
              <a:t>/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/>
              <a:t>a:hover     </a:t>
            </a:r>
            <a:r>
              <a:rPr lang="en-US" altLang="zh-CN" sz="2400"/>
              <a:t>/* </a:t>
            </a:r>
            <a:r>
              <a:rPr lang="zh-CN" altLang="en-US" sz="2400"/>
              <a:t>鼠标移动到链接上 </a:t>
            </a:r>
            <a:r>
              <a:rPr lang="zh-CN" altLang="en-US" sz="2400"/>
              <a:t>*</a:t>
            </a:r>
            <a:r>
              <a:rPr lang="en-US" altLang="zh-CN" sz="2400" smtClean="0"/>
              <a:t>/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/>
              <a:t>a:active    </a:t>
            </a:r>
            <a:r>
              <a:rPr lang="en-US" altLang="zh-CN" sz="2400"/>
              <a:t>/* </a:t>
            </a:r>
            <a:r>
              <a:rPr lang="zh-CN" altLang="en-US" sz="2400"/>
              <a:t>选定的链接 *</a:t>
            </a:r>
            <a:r>
              <a:rPr lang="en-US" altLang="zh-CN" sz="2400"/>
              <a:t>/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5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254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Hannotate SC Bold</vt:lpstr>
      <vt:lpstr>Helvetica Neue Medium</vt:lpstr>
      <vt:lpstr>等线</vt:lpstr>
      <vt:lpstr>等线 Light</vt:lpstr>
      <vt:lpstr>宋体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83</cp:revision>
  <dcterms:created xsi:type="dcterms:W3CDTF">2020-10-12T01:38:58Z</dcterms:created>
  <dcterms:modified xsi:type="dcterms:W3CDTF">2021-05-01T13:34:54Z</dcterms:modified>
</cp:coreProperties>
</file>