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id="{BC72413A-C8F1-45A8-B13A-135BBC5F1377}"/>
              </a:ext>
            </a:extLst>
          </p:cNvPr>
          <p:cNvSpPr txBox="1"/>
          <p:nvPr userDrawn="1"/>
        </p:nvSpPr>
        <p:spPr>
          <a:xfrm>
            <a:off x="504481" y="107595"/>
            <a:ext cx="2660072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18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FF32B70-1E5F-4875-B08F-F440441041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471381" cy="4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什么是盒子模型？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24" y="1029754"/>
            <a:ext cx="3249248" cy="4776937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116781" y="3401291"/>
            <a:ext cx="3740728" cy="802761"/>
          </a:xfrm>
          <a:prstGeom prst="wedgeEllipseCallout">
            <a:avLst>
              <a:gd name="adj1" fmla="val -60562"/>
              <a:gd name="adj2" fmla="val 7025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把元素看成一个盒子，这就是盒子模型</a:t>
            </a: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D065FF-A1AA-4D65-AEC7-ADE8358C6375}"/>
              </a:ext>
            </a:extLst>
          </p:cNvPr>
          <p:cNvSpPr txBox="1"/>
          <p:nvPr/>
        </p:nvSpPr>
        <p:spPr>
          <a:xfrm>
            <a:off x="1510145" y="1755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外边距合并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8BCF98-A182-4582-B717-5D039F00E90D}"/>
              </a:ext>
            </a:extLst>
          </p:cNvPr>
          <p:cNvSpPr txBox="1"/>
          <p:nvPr/>
        </p:nvSpPr>
        <p:spPr>
          <a:xfrm>
            <a:off x="484908" y="875344"/>
            <a:ext cx="103909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嵌套块元素垂直外边距的合并（塌陷）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对于两个嵌套关系的块元素，如果父元素没有上内边距及边框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父元素的上外边距会与子元素的上外边距发生合并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合并后的外边距为两者中的较大者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25A56A-5B8E-458F-96F2-2DF5A469D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3" y="2737587"/>
            <a:ext cx="6804470" cy="26326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1D0A5C-E51B-4950-A227-C95F924B23D0}"/>
              </a:ext>
            </a:extLst>
          </p:cNvPr>
          <p:cNvSpPr txBox="1"/>
          <p:nvPr/>
        </p:nvSpPr>
        <p:spPr>
          <a:xfrm>
            <a:off x="7827817" y="31324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解决方案：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可以为父元素定义上边框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可以为父元素定义上内边距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可以为父元素添加</a:t>
            </a:r>
            <a:r>
              <a:rPr lang="en-US" altLang="zh-CN"/>
              <a:t>overflow:hidden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590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0" y="1253516"/>
            <a:ext cx="6408228" cy="4184394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563312" y="17717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标准盒子模型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73" y="3594880"/>
            <a:ext cx="4516582" cy="18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23E775-F401-477A-BBA2-E43D42EACBFC}"/>
              </a:ext>
            </a:extLst>
          </p:cNvPr>
          <p:cNvSpPr txBox="1"/>
          <p:nvPr/>
        </p:nvSpPr>
        <p:spPr>
          <a:xfrm>
            <a:off x="1503218" y="161698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清除元素的默认内外边距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9AF9AC-E796-4935-B9CA-6E6EC21B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3" y="1351684"/>
            <a:ext cx="7562850" cy="24098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95EC1C-3EE1-4E36-BB50-EEBC88CA436A}"/>
              </a:ext>
            </a:extLst>
          </p:cNvPr>
          <p:cNvSpPr txBox="1"/>
          <p:nvPr/>
        </p:nvSpPr>
        <p:spPr>
          <a:xfrm>
            <a:off x="436419" y="771344"/>
            <a:ext cx="976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为了更灵活方便地控制网页中的元素，制作网页时，我们需要将元素的默认内外边距清除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1BDA04-7135-49B4-B15E-88BDE039ED15}"/>
              </a:ext>
            </a:extLst>
          </p:cNvPr>
          <p:cNvSpPr txBox="1"/>
          <p:nvPr/>
        </p:nvSpPr>
        <p:spPr>
          <a:xfrm>
            <a:off x="907473" y="39233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* {</a:t>
            </a:r>
          </a:p>
          <a:p>
            <a:r>
              <a:rPr lang="en-US" altLang="zh-CN"/>
              <a:t>       padding:0;         /* </a:t>
            </a:r>
            <a:r>
              <a:rPr lang="zh-CN" altLang="en-US"/>
              <a:t>清除内边距 *</a:t>
            </a:r>
            <a:r>
              <a:rPr lang="en-US" altLang="zh-CN"/>
              <a:t>/</a:t>
            </a:r>
          </a:p>
          <a:p>
            <a:r>
              <a:rPr lang="en-US" altLang="zh-CN"/>
              <a:t>       margin:0;           /* </a:t>
            </a:r>
            <a:r>
              <a:rPr lang="zh-CN" altLang="en-US"/>
              <a:t>清除外边距 *</a:t>
            </a:r>
            <a:r>
              <a:rPr lang="en-US" altLang="zh-CN"/>
              <a:t>/</a:t>
            </a:r>
          </a:p>
          <a:p>
            <a:r>
              <a:rPr lang="en-US" altLang="zh-CN"/>
              <a:t> 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0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1685" y="182479"/>
            <a:ext cx="323197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内边距（padding）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5" y="1265526"/>
            <a:ext cx="3962400" cy="34956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1834" y="868317"/>
            <a:ext cx="940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padding属性用于设置内边距。 是指边框与内容之间的距离。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65" y="1701179"/>
            <a:ext cx="6431972" cy="2209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70" y="4212287"/>
            <a:ext cx="2356023" cy="22942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79" y="4212287"/>
            <a:ext cx="2205762" cy="23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723" y="140916"/>
            <a:ext cx="3039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外边距（margin）</a:t>
            </a:r>
          </a:p>
        </p:txBody>
      </p:sp>
      <p:sp>
        <p:nvSpPr>
          <p:cNvPr id="3" name="矩形 2"/>
          <p:cNvSpPr/>
          <p:nvPr/>
        </p:nvSpPr>
        <p:spPr>
          <a:xfrm>
            <a:off x="595745" y="812908"/>
            <a:ext cx="1090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margin属性用于设置外边距，控制盒子和盒子之间的距离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0" y="1423345"/>
            <a:ext cx="2343150" cy="2771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18" y="1488288"/>
            <a:ext cx="2514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2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6244" y="113207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盒子边框（border）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97" y="2970394"/>
            <a:ext cx="3600450" cy="2047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" y="857433"/>
            <a:ext cx="9857509" cy="1772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6473" y="27206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/>
              <a:t>边框的样式：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0272" y="5078798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border : border-width || border-style || border-color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5636" y="5448130"/>
            <a:ext cx="347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border: 1px solid red;  没有顺序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46" y="3132384"/>
            <a:ext cx="2773428" cy="17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2" y="3440282"/>
            <a:ext cx="3016893" cy="22677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56244" y="11320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单向边框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6" y="896052"/>
            <a:ext cx="11345112" cy="21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053703-53E1-436C-ADF6-4F40722D92B1}"/>
              </a:ext>
            </a:extLst>
          </p:cNvPr>
          <p:cNvSpPr txBox="1"/>
          <p:nvPr/>
        </p:nvSpPr>
        <p:spPr>
          <a:xfrm>
            <a:off x="1461654" y="1062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内盒尺寸计算（元素实际大小）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093A2-ADE7-4A6C-80D0-49EEF181F71F}"/>
              </a:ext>
            </a:extLst>
          </p:cNvPr>
          <p:cNvSpPr txBox="1"/>
          <p:nvPr/>
        </p:nvSpPr>
        <p:spPr>
          <a:xfrm>
            <a:off x="360218" y="792263"/>
            <a:ext cx="11312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宽度  </a:t>
            </a:r>
            <a:r>
              <a:rPr lang="en-US" altLang="zh-CN" sz="2400"/>
              <a:t>Element Width = content width + padding + border </a:t>
            </a:r>
            <a:r>
              <a:rPr lang="zh-CN" altLang="en-US" sz="2400"/>
              <a:t>（</a:t>
            </a:r>
            <a:r>
              <a:rPr lang="en-US" altLang="zh-CN" sz="2400"/>
              <a:t>Height</a:t>
            </a:r>
            <a:r>
              <a:rPr lang="zh-CN" altLang="en-US" sz="2400"/>
              <a:t>为内容宽度）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高度  </a:t>
            </a:r>
            <a:r>
              <a:rPr lang="en-US" altLang="zh-CN" sz="2400"/>
              <a:t>Element Height = content height + padding + border </a:t>
            </a:r>
            <a:r>
              <a:rPr lang="zh-CN" altLang="en-US" sz="2400"/>
              <a:t>（</a:t>
            </a:r>
            <a:r>
              <a:rPr lang="en-US" altLang="zh-CN" sz="2400"/>
              <a:t>Width</a:t>
            </a:r>
            <a:r>
              <a:rPr lang="zh-CN" altLang="en-US" sz="2400"/>
              <a:t>为内容高度）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盒子的实际的大小 </a:t>
            </a:r>
            <a:r>
              <a:rPr lang="en-US" altLang="zh-CN" sz="2400"/>
              <a:t>=   </a:t>
            </a:r>
            <a:r>
              <a:rPr lang="zh-CN" altLang="en-US" sz="2400"/>
              <a:t>内容的宽度和高度 </a:t>
            </a:r>
            <a:r>
              <a:rPr lang="en-US" altLang="zh-CN" sz="2400"/>
              <a:t>+  </a:t>
            </a:r>
            <a:r>
              <a:rPr lang="zh-CN" altLang="en-US" sz="2400"/>
              <a:t>内边距   </a:t>
            </a:r>
            <a:r>
              <a:rPr lang="en-US" altLang="zh-CN" sz="2400"/>
              <a:t>+  </a:t>
            </a:r>
            <a:r>
              <a:rPr lang="zh-CN" altLang="en-US" sz="2400"/>
              <a:t>边框 </a:t>
            </a:r>
          </a:p>
        </p:txBody>
      </p:sp>
    </p:spTree>
    <p:extLst>
      <p:ext uri="{BB962C8B-B14F-4D97-AF65-F5344CB8AC3E}">
        <p14:creationId xmlns:p14="http://schemas.microsoft.com/office/powerpoint/2010/main" val="270185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343B54-0F2A-47D7-AF9E-2D35E778BAFB}"/>
              </a:ext>
            </a:extLst>
          </p:cNvPr>
          <p:cNvSpPr txBox="1"/>
          <p:nvPr/>
        </p:nvSpPr>
        <p:spPr>
          <a:xfrm>
            <a:off x="1468582" y="2171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外边距合并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9791EC-D14F-4F4D-8D94-6DBBD27D1A94}"/>
              </a:ext>
            </a:extLst>
          </p:cNvPr>
          <p:cNvSpPr txBox="1"/>
          <p:nvPr/>
        </p:nvSpPr>
        <p:spPr>
          <a:xfrm>
            <a:off x="491836" y="9029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相邻块元素垂直外边距的合并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033814-667E-441B-A2AF-9122DCB1CC15}"/>
              </a:ext>
            </a:extLst>
          </p:cNvPr>
          <p:cNvSpPr txBox="1"/>
          <p:nvPr/>
        </p:nvSpPr>
        <p:spPr>
          <a:xfrm>
            <a:off x="491836" y="1364581"/>
            <a:ext cx="112083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当上下相邻的两个块元素相遇时，如果上面的元素有下外边距</a:t>
            </a:r>
            <a:r>
              <a:rPr lang="en-US" altLang="zh-CN" sz="2400"/>
              <a:t>margin-bottom- </a:t>
            </a:r>
            <a:r>
              <a:rPr lang="zh-CN" altLang="en-US" sz="2400"/>
              <a:t>下面的元素有上外边距</a:t>
            </a:r>
            <a:r>
              <a:rPr lang="en-US" altLang="zh-CN" sz="2400"/>
              <a:t>margin-top</a:t>
            </a:r>
            <a:r>
              <a:rPr lang="zh-CN" altLang="en-US" sz="2400"/>
              <a:t>，则他们之间的垂直间距不是</a:t>
            </a:r>
            <a:r>
              <a:rPr lang="en-US" altLang="zh-CN" sz="2400"/>
              <a:t>margin-bottom</a:t>
            </a:r>
            <a:r>
              <a:rPr lang="zh-CN" altLang="en-US" sz="2400"/>
              <a:t>与</a:t>
            </a:r>
            <a:r>
              <a:rPr lang="en-US" altLang="zh-CN" sz="2400"/>
              <a:t>margin-top</a:t>
            </a:r>
            <a:r>
              <a:rPr lang="zh-CN" altLang="en-US" sz="2400"/>
              <a:t>之和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取两个值中的较大者这种现象被称为相邻块元素垂直外边距的合并（也称外边距塌陷）。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299390-9120-4197-9C09-60082036F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91" y="3199663"/>
            <a:ext cx="5322961" cy="32634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B2ECD7-94DC-4D7E-9C7C-04CBC87A6978}"/>
              </a:ext>
            </a:extLst>
          </p:cNvPr>
          <p:cNvSpPr txBox="1"/>
          <p:nvPr/>
        </p:nvSpPr>
        <p:spPr>
          <a:xfrm>
            <a:off x="8808625" y="4252397"/>
            <a:ext cx="1946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解决方案：尽量给只给一个盒子添加</a:t>
            </a:r>
            <a:r>
              <a:rPr lang="en-US" altLang="zh-CN"/>
              <a:t>margin</a:t>
            </a:r>
            <a:r>
              <a:rPr lang="zh-CN" altLang="en-US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317961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392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86</cp:revision>
  <dcterms:created xsi:type="dcterms:W3CDTF">2020-10-12T01:38:58Z</dcterms:created>
  <dcterms:modified xsi:type="dcterms:W3CDTF">2021-05-17T16:08:39Z</dcterms:modified>
</cp:coreProperties>
</file>