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E62E-4716-44D5-A331-CA3FA2FC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D5296-6C1D-45DB-A95B-22BF2F77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C8CA6-ED8B-4007-8593-9DF19A25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8C87B-F17F-41A3-984D-5DF04169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B650E-3225-4F64-97BD-884B9B3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A48D0-B602-4073-9C3C-D7E863EC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0C611-E6A8-4C6C-AC11-D910F7075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A4C7C-6DC2-4B5D-B052-293FF551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79530-DB4F-428C-9344-ED77DC2D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815A-77A4-4278-A007-9367297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138FF-3AAA-4C24-8F62-D961E9C25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2E2F7-053B-4417-A958-9541E2EC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67C61-8DC4-4F97-A99C-86D95A97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51CC0-48D3-44B2-B704-603FDEA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CED03-51FF-420B-8E13-A5DC0BBF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2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E84B-78B2-4211-A90B-5DEE6709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D17D9-6C4A-479E-9FEC-470AD1C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0D1F9-AC7C-4ADF-8F35-62414F8A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A4920-3D56-44DF-8B34-7D92F459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EE23-B3C3-4488-BD96-EC6EFD2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3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1ED5D-4DC7-477F-952D-B10E83E6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608-6BBC-4DCA-A89A-513E45DD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2E82-5BD4-4EE7-AFBF-F6EFF0C8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5693D-19D0-454C-ACE6-F7C96F4E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096CC-9ADC-4DE2-A204-30FA186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7B440-81EE-4AA5-8EA8-DD8F0D86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6C9FF-4FD7-4205-8A19-97498B041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00A1-E025-4AE9-887D-C87FA20C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306D5-229C-4415-BDF6-127F125F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2B84AE-0D11-468C-9714-B3D5279F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0D2F3-42D9-4162-8268-E555F2CD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DA96-B70D-4FDE-99DE-93CD5D78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9F39A-0221-49F3-9DB9-F465DA6FF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C4433-5D27-4D68-8C2A-11DF37E4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A3042-1DE8-4B07-A951-D3D626827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0A7A5-6150-41F9-8CB8-B9E4E13F5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76A8-A488-4FEE-85DE-D9C830D9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8EA36-59E0-4177-AFD0-133C9476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3C896-86C0-44E9-A72C-EE57BA7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762C-2606-44CF-919C-A850DDFE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B40B7B-6BEE-469D-B767-4247CFFB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AFF0D-7A46-4446-8613-6782DE62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E633B-B7EA-4EA9-9CA2-D9EB0DFD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1340D-A524-416D-ABBA-71E2075F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62D9F-B094-43C3-9B85-040FB7F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6BD4D-10CE-48D5-9103-D2E44A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2AC29-2C6F-4631-A03E-170F6A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3411-44BB-4ED7-B9A4-A87C48EA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0A240-AA87-4667-86B5-83834E9C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C0375-063E-4F84-BCB9-5A718690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914F7-4E01-45BB-91DA-AFE5F1BC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36B60-3A42-4694-A517-8CC3309D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EBCD-E48A-4368-8A4C-5F30900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7F12A9-5806-4AA9-869D-4E82904F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BEE9-F597-4A5F-9575-47DC3143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5E5C5-43F4-49ED-BA5D-66CD3FBA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25C14C-9F7E-4FA0-8E24-92D7A1B74D5E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F0D24-2BA3-4611-9F81-241C820C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01C6C-2E8F-46C9-9C26-58F88A7F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D7B226-0A4B-4C06-A843-41F61B9D74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5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">
            <a:extLst>
              <a:ext uri="{FF2B5EF4-FFF2-40B4-BE49-F238E27FC236}">
                <a16:creationId xmlns:a16="http://schemas.microsoft.com/office/drawing/2014/main" id="{A1633ECA-F8B5-4F62-87D8-6DEEF3563E3D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914A4204-B9FA-4450-9A62-1C655CC2C437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DB1A1C58-9F0B-47AF-8349-093D5809AD1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869977ED-3120-41FF-867D-66C35C52F66B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CFB0B9D8-E258-48CC-B85C-6F341052FE3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艾茵施坦">
            <a:extLst>
              <a:ext uri="{FF2B5EF4-FFF2-40B4-BE49-F238E27FC236}">
                <a16:creationId xmlns:a16="http://schemas.microsoft.com/office/drawing/2014/main" id="{B205B908-9A44-4CF3-B5A0-C7A66B726C5E}"/>
              </a:ext>
            </a:extLst>
          </p:cNvPr>
          <p:cNvSpPr txBox="1"/>
          <p:nvPr userDrawn="1"/>
        </p:nvSpPr>
        <p:spPr>
          <a:xfrm>
            <a:off x="539117" y="110703"/>
            <a:ext cx="2660072" cy="105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黑猫编程</a:t>
            </a:r>
            <a:endParaRPr lang="en-US" altLang="zh-CN" sz="200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shijitech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/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F9F3DD-0DF3-4928-890E-E41D130D2C4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" y="218526"/>
            <a:ext cx="578110" cy="5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7">
            <a:extLst>
              <a:ext uri="{FF2B5EF4-FFF2-40B4-BE49-F238E27FC236}">
                <a16:creationId xmlns:a16="http://schemas.microsoft.com/office/drawing/2014/main" id="{16682FD0-7CDC-4C17-B75F-EAFAC806E76A}"/>
              </a:ext>
            </a:extLst>
          </p:cNvPr>
          <p:cNvSpPr txBox="1">
            <a:spLocks noChangeArrowheads="1"/>
          </p:cNvSpPr>
          <p:nvPr/>
        </p:nvSpPr>
        <p:spPr>
          <a:xfrm>
            <a:off x="1736494" y="281078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行元素特点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165571-90D1-4CBF-8235-BD36E84E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13" y="2870214"/>
            <a:ext cx="7995673" cy="31103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57BCBF-9EFF-4DF4-A463-D4BFB4C8A023}"/>
              </a:ext>
            </a:extLst>
          </p:cNvPr>
          <p:cNvSpPr txBox="1"/>
          <p:nvPr/>
        </p:nvSpPr>
        <p:spPr>
          <a:xfrm>
            <a:off x="547254" y="1019444"/>
            <a:ext cx="4166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行元素在一行显示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设置宽高无效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换行可被解析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只有水平方向的外边距生效</a:t>
            </a:r>
          </a:p>
        </p:txBody>
      </p:sp>
    </p:spTree>
    <p:extLst>
      <p:ext uri="{BB962C8B-B14F-4D97-AF65-F5344CB8AC3E}">
        <p14:creationId xmlns:p14="http://schemas.microsoft.com/office/powerpoint/2010/main" val="27036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762DFC-9AC6-43A3-9F41-EB65A854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90" y="2877141"/>
            <a:ext cx="8416904" cy="3322767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C9047630-5AFA-4B84-8CF4-54C2C6DAAB80}"/>
              </a:ext>
            </a:extLst>
          </p:cNvPr>
          <p:cNvSpPr txBox="1">
            <a:spLocks noChangeArrowheads="1"/>
          </p:cNvSpPr>
          <p:nvPr/>
        </p:nvSpPr>
        <p:spPr>
          <a:xfrm>
            <a:off x="1646440" y="274151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块元素特点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1FE26B-6F27-47C5-867A-154554DA1BBD}"/>
              </a:ext>
            </a:extLst>
          </p:cNvPr>
          <p:cNvSpPr txBox="1"/>
          <p:nvPr/>
        </p:nvSpPr>
        <p:spPr>
          <a:xfrm>
            <a:off x="547254" y="1019444"/>
            <a:ext cx="63450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块元素独占一行显示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设置宽高有效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不设置宽度时，宽度默认为所在容器的</a:t>
            </a:r>
            <a:r>
              <a:rPr lang="en-US" altLang="zh-CN" sz="2400"/>
              <a:t>100%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设置内边距和外边距均有效</a:t>
            </a:r>
          </a:p>
        </p:txBody>
      </p:sp>
    </p:spTree>
    <p:extLst>
      <p:ext uri="{BB962C8B-B14F-4D97-AF65-F5344CB8AC3E}">
        <p14:creationId xmlns:p14="http://schemas.microsoft.com/office/powerpoint/2010/main" val="170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E15D0E-6280-4C3D-A16A-8FFA7122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55" y="2872882"/>
            <a:ext cx="7121236" cy="2659852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6F58127C-B418-4D89-A5BE-83F54EA86DFF}"/>
              </a:ext>
            </a:extLst>
          </p:cNvPr>
          <p:cNvSpPr txBox="1">
            <a:spLocks noChangeArrowheads="1"/>
          </p:cNvSpPr>
          <p:nvPr/>
        </p:nvSpPr>
        <p:spPr>
          <a:xfrm>
            <a:off x="1688004" y="267223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display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属性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F33C85-AB5A-4754-B2F8-87123C924056}"/>
              </a:ext>
            </a:extLst>
          </p:cNvPr>
          <p:cNvSpPr txBox="1"/>
          <p:nvPr/>
        </p:nvSpPr>
        <p:spPr>
          <a:xfrm>
            <a:off x="547254" y="1019444"/>
            <a:ext cx="4070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行内块元素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元素在一行显示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设置宽高有效</a:t>
            </a:r>
            <a:endParaRPr lang="en-US" altLang="zh-CN" sz="240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内边距和外边距均生效</a:t>
            </a:r>
          </a:p>
        </p:txBody>
      </p:sp>
    </p:spTree>
    <p:extLst>
      <p:ext uri="{BB962C8B-B14F-4D97-AF65-F5344CB8AC3E}">
        <p14:creationId xmlns:p14="http://schemas.microsoft.com/office/powerpoint/2010/main" val="366373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F3C4BC07-06CD-4DFE-9B79-0EFCCEF01655}"/>
              </a:ext>
            </a:extLst>
          </p:cNvPr>
          <p:cNvSpPr txBox="1">
            <a:spLocks noChangeArrowheads="1"/>
          </p:cNvSpPr>
          <p:nvPr/>
        </p:nvSpPr>
        <p:spPr>
          <a:xfrm>
            <a:off x="1688004" y="267223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文档流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2D82AA-296D-41A7-98A3-54ED75896697}"/>
              </a:ext>
            </a:extLst>
          </p:cNvPr>
          <p:cNvSpPr txBox="1"/>
          <p:nvPr/>
        </p:nvSpPr>
        <p:spPr>
          <a:xfrm>
            <a:off x="547254" y="1019444"/>
            <a:ext cx="5397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/>
              <a:t>元素在文档中所占的位置就叫文档流</a:t>
            </a: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40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/>
              <a:t>float:left || right</a:t>
            </a:r>
            <a:endParaRPr lang="zh-CN" altLang="en-US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451FB6-A10F-4187-ABF7-79085FF1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95" y="2514738"/>
            <a:ext cx="9585614" cy="10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572E20A2-2A19-47C6-9265-7CAAAE593B3D}"/>
              </a:ext>
            </a:extLst>
          </p:cNvPr>
          <p:cNvSpPr txBox="1">
            <a:spLocks noChangeArrowheads="1"/>
          </p:cNvSpPr>
          <p:nvPr/>
        </p:nvSpPr>
        <p:spPr>
          <a:xfrm>
            <a:off x="1688004" y="267223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内容简介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0049FE-2757-44BE-87EC-0B7F3FE6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42" y="1046018"/>
            <a:ext cx="9131212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A512DE75-9914-46C7-8A83-2CA6D4D0E26D}"/>
              </a:ext>
            </a:extLst>
          </p:cNvPr>
          <p:cNvSpPr txBox="1">
            <a:spLocks noChangeArrowheads="1"/>
          </p:cNvSpPr>
          <p:nvPr/>
        </p:nvSpPr>
        <p:spPr>
          <a:xfrm>
            <a:off x="1688004" y="267223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图文混排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220DB-1EAA-4233-8780-2B3F9692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109007"/>
            <a:ext cx="8434820" cy="50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8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103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徐筵彭</dc:creator>
  <cp:lastModifiedBy>Cat</cp:lastModifiedBy>
  <cp:revision>85</cp:revision>
  <dcterms:created xsi:type="dcterms:W3CDTF">2020-10-12T01:38:58Z</dcterms:created>
  <dcterms:modified xsi:type="dcterms:W3CDTF">2021-05-24T09:19:19Z</dcterms:modified>
</cp:coreProperties>
</file>