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有序列表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59657-5E58-4466-A09E-39A3E760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1655683"/>
            <a:ext cx="7564582" cy="35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EB3A52-6017-4E3A-91E9-1601327A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616242"/>
            <a:ext cx="8610599" cy="36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3B07E4-A7C7-4CCA-A4E9-02E97646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3" y="742950"/>
            <a:ext cx="6029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9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8D40A-5EE8-40D4-87C3-3EFCDDF8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8" y="1200150"/>
            <a:ext cx="57340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9B6DFB-FD9A-458E-B783-CBD0AF5B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94" y="1667406"/>
            <a:ext cx="7488382" cy="3399221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AD2AC358-3E70-40C2-86C9-ADD3072CE329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8800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无序列表</a:t>
            </a:r>
          </a:p>
        </p:txBody>
      </p:sp>
    </p:spTree>
    <p:extLst>
      <p:ext uri="{BB962C8B-B14F-4D97-AF65-F5344CB8AC3E}">
        <p14:creationId xmlns:p14="http://schemas.microsoft.com/office/powerpoint/2010/main" val="30343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831532-D914-42BF-84C2-0359F1AF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11" y="886691"/>
            <a:ext cx="8003453" cy="2122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1CC737-AF41-4ABE-B67C-B26DE1E8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5" y="3429000"/>
            <a:ext cx="5679930" cy="29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652E36-FEAA-44CD-A85E-DF9AA71E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0" y="2761643"/>
            <a:ext cx="4997593" cy="3144252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F3A69F3C-1140-4AD5-9D88-C3CB278F7D97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8800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描述列表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D639D-9480-4D28-9EF3-D60C6455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59" y="1096214"/>
            <a:ext cx="8212466" cy="13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09515E-9F68-412D-90D0-84033B43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0" y="1317826"/>
            <a:ext cx="8219209" cy="4452591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C4ECA6D0-7F0F-4EB7-AE55-174AE271D0A0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8800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16373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7FA46F-2B98-462B-AD51-BDEFA4BA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46" y="1345190"/>
            <a:ext cx="6705600" cy="1438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4EFCBB-6E93-4BE5-A22A-5333961C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71" y="3144982"/>
            <a:ext cx="6153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D13AC-580A-4BAE-8147-8A2993E0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420958"/>
            <a:ext cx="10174870" cy="36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7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56DF09-CBB1-441A-A090-CDBCE94A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23" y="1630939"/>
            <a:ext cx="7794999" cy="2823297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9354A2C0-936C-468D-8596-D7ADDDD1F948}"/>
              </a:ext>
            </a:extLst>
          </p:cNvPr>
          <p:cNvSpPr txBox="1">
            <a:spLocks noChangeArrowheads="1"/>
          </p:cNvSpPr>
          <p:nvPr/>
        </p:nvSpPr>
        <p:spPr>
          <a:xfrm>
            <a:off x="1653367" y="27415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表格合并</a:t>
            </a:r>
          </a:p>
        </p:txBody>
      </p:sp>
    </p:spTree>
    <p:extLst>
      <p:ext uri="{BB962C8B-B14F-4D97-AF65-F5344CB8AC3E}">
        <p14:creationId xmlns:p14="http://schemas.microsoft.com/office/powerpoint/2010/main" val="8369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A2ADD9-FC9F-4AAE-8F55-61D9E15B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4" y="1107438"/>
            <a:ext cx="8978576" cy="53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</Words>
  <Application>Microsoft Office PowerPoint</Application>
  <PresentationFormat>宽屏</PresentationFormat>
  <Paragraphs>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68</cp:revision>
  <dcterms:created xsi:type="dcterms:W3CDTF">2020-10-12T01:38:58Z</dcterms:created>
  <dcterms:modified xsi:type="dcterms:W3CDTF">2021-05-25T09:42:37Z</dcterms:modified>
</cp:coreProperties>
</file>