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296" r:id="rId3"/>
    <p:sldId id="301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2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>
      <p:cViewPr varScale="1">
        <p:scale>
          <a:sx n="74" d="100"/>
          <a:sy n="74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27/08/2018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27/08/2018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7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27/08/2018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27/08/2018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27/08/2018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2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27/08/2018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4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27/08/2018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27/08/2018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27/08/2018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27/08/2018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27/08/2018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C085-258C-4E6F-9065-AD4DDDC025DA}" type="datetimeFigureOut">
              <a:rPr lang="en-US" smtClean="0"/>
              <a:t>27/08/2018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appiu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1338" y="685800"/>
            <a:ext cx="567372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Course Outline Day </a:t>
            </a:r>
            <a:r>
              <a:rPr lang="en-US" dirty="0" smtClean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defRPr/>
            </a:pPr>
            <a:endParaRPr lang="en-US" sz="1600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-473075" y="3014662"/>
            <a:ext cx="35591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2573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7145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Introduction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Installation</a:t>
            </a:r>
          </a:p>
          <a:p>
            <a:pPr lvl="2" eaLnBrk="1" hangingPunct="1"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</a:endParaRPr>
          </a:p>
          <a:p>
            <a:pPr lvl="2" eaLnBrk="1" hangingPunct="1">
              <a:buFont typeface="Arial" pitchFamily="34" charset="0"/>
              <a:buChar char="•"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438400" y="3001962"/>
            <a:ext cx="317426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2573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7145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Installation</a:t>
            </a:r>
            <a:endParaRPr lang="en-US" sz="1600" dirty="0">
              <a:latin typeface="Calibri" pitchFamily="34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Android SDK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Prepare Device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Create RF Script</a:t>
            </a:r>
            <a:endParaRPr lang="en-US" sz="1600" dirty="0">
              <a:latin typeface="Calibri" pitchFamily="34" charset="0"/>
            </a:endParaRPr>
          </a:p>
          <a:p>
            <a:pPr eaLnBrk="1" hangingPunct="1"/>
            <a:endParaRPr lang="en-US" sz="2400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5715000" y="3014662"/>
            <a:ext cx="342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2573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7145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Demo</a:t>
            </a:r>
            <a:endParaRPr lang="en-US" sz="1600" dirty="0">
              <a:latin typeface="Calibri" pitchFamily="34" charset="0"/>
            </a:endParaRPr>
          </a:p>
          <a:p>
            <a:pPr eaLnBrk="1" hangingPunct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55" y="1265513"/>
            <a:ext cx="2906903" cy="1514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479076"/>
            <a:ext cx="1941214" cy="1087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2602"/>
            <a:ext cx="1751992" cy="10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What is Appium?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Appium is an open-source tool for automating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native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 web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and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hybrid applications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It allows you to run the automated tests on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real devices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or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simulators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Support both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iOS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Android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And also you can use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Robot Framework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to create automation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8B38B8-2F36-4293-88D9-3F5FC9648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905475"/>
            <a:ext cx="1019274" cy="10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0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How does Appium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Receive connection from client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Listen command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Execute command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Response back the command execution status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8B38B8-2F36-4293-88D9-3F5FC9648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3" y="4467126"/>
            <a:ext cx="1019274" cy="1019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AB1CE1-5824-4F88-9357-B13FD374AF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64524"/>
            <a:ext cx="845676" cy="845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5D1B5FD-E0AD-4A26-B5A8-A862E857F9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51956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930F063-0DA2-4988-9599-4B97544A7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84" y="4426034"/>
            <a:ext cx="1024036" cy="1024036"/>
          </a:xfrm>
          <a:prstGeom prst="rect">
            <a:avLst/>
          </a:prstGeom>
        </p:spPr>
      </p:pic>
      <p:sp>
        <p:nvSpPr>
          <p:cNvPr id="13" name="Arrow: Curved Down 12">
            <a:extLst>
              <a:ext uri="{FF2B5EF4-FFF2-40B4-BE49-F238E27FC236}">
                <a16:creationId xmlns:a16="http://schemas.microsoft.com/office/drawing/2014/main" xmlns="" id="{0476FFDE-8C67-4A66-BEDF-5D025DAD5477}"/>
              </a:ext>
            </a:extLst>
          </p:cNvPr>
          <p:cNvSpPr/>
          <p:nvPr/>
        </p:nvSpPr>
        <p:spPr>
          <a:xfrm>
            <a:off x="2086074" y="4267200"/>
            <a:ext cx="1671489" cy="38100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xmlns="" id="{81C21EA8-58BF-45C7-8326-717AD6ACDB49}"/>
              </a:ext>
            </a:extLst>
          </p:cNvPr>
          <p:cNvSpPr/>
          <p:nvPr/>
        </p:nvSpPr>
        <p:spPr>
          <a:xfrm rot="10800000">
            <a:off x="2057401" y="5410199"/>
            <a:ext cx="1671489" cy="38100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D50FA253-097B-410C-B357-C4B1A070EEEB}"/>
              </a:ext>
            </a:extLst>
          </p:cNvPr>
          <p:cNvSpPr/>
          <p:nvPr/>
        </p:nvSpPr>
        <p:spPr>
          <a:xfrm>
            <a:off x="4724400" y="4259723"/>
            <a:ext cx="1671489" cy="38100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xmlns="" id="{5D5B6792-A694-429D-9CE3-0EB70FA2CFB1}"/>
              </a:ext>
            </a:extLst>
          </p:cNvPr>
          <p:cNvSpPr/>
          <p:nvPr/>
        </p:nvSpPr>
        <p:spPr>
          <a:xfrm rot="10800000">
            <a:off x="4733827" y="5410199"/>
            <a:ext cx="1671489" cy="38100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A3141F0-D871-4075-B80D-A9B7D111C010}"/>
              </a:ext>
            </a:extLst>
          </p:cNvPr>
          <p:cNvSpPr txBox="1"/>
          <p:nvPr/>
        </p:nvSpPr>
        <p:spPr>
          <a:xfrm>
            <a:off x="762000" y="563880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Robot Framework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A2745A3-AFD8-445D-B314-C1E8837A3650}"/>
              </a:ext>
            </a:extLst>
          </p:cNvPr>
          <p:cNvSpPr txBox="1"/>
          <p:nvPr/>
        </p:nvSpPr>
        <p:spPr>
          <a:xfrm>
            <a:off x="3611866" y="5693803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Appium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7E808B9-0987-4005-B506-7560BBB4367C}"/>
              </a:ext>
            </a:extLst>
          </p:cNvPr>
          <p:cNvSpPr txBox="1"/>
          <p:nvPr/>
        </p:nvSpPr>
        <p:spPr>
          <a:xfrm>
            <a:off x="6862601" y="5693803"/>
            <a:ext cx="94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238318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What is </a:t>
            </a:r>
            <a:r>
              <a:rPr lang="en-US" sz="3000" b="1" dirty="0" err="1">
                <a:latin typeface="Arial" pitchFamily="34" charset="0"/>
                <a:cs typeface="Arial" pitchFamily="34" charset="0"/>
              </a:rPr>
              <a:t>UIAutomatorviewer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UIAutomatorviewer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a GUI tool to scan and analyze the UI components of an Android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B384A56-A231-4867-AFB0-C5136DCA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31" y="2663912"/>
            <a:ext cx="5062537" cy="3813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3B036B6-1162-43B4-BCA8-74E7AF649F4F}"/>
              </a:ext>
            </a:extLst>
          </p:cNvPr>
          <p:cNvSpPr txBox="1"/>
          <p:nvPr/>
        </p:nvSpPr>
        <p:spPr>
          <a:xfrm>
            <a:off x="780974" y="3672680"/>
            <a:ext cx="112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Image of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xmlns="" id="{D60DD597-C17D-46EE-A46C-B0CDFEED98B9}"/>
              </a:ext>
            </a:extLst>
          </p:cNvPr>
          <p:cNvSpPr/>
          <p:nvPr/>
        </p:nvSpPr>
        <p:spPr>
          <a:xfrm>
            <a:off x="791766" y="3600258"/>
            <a:ext cx="1114387" cy="590742"/>
          </a:xfrm>
          <a:prstGeom prst="wedgeRectCallout">
            <a:avLst>
              <a:gd name="adj1" fmla="val 115214"/>
              <a:gd name="adj2" fmla="val -27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F76118-A4B2-4346-A382-C4657B9012C4}"/>
              </a:ext>
            </a:extLst>
          </p:cNvPr>
          <p:cNvSpPr txBox="1"/>
          <p:nvPr/>
        </p:nvSpPr>
        <p:spPr>
          <a:xfrm>
            <a:off x="7410374" y="3554447"/>
            <a:ext cx="112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xmlns="" id="{3059A663-F515-447A-A02D-1A916683F128}"/>
              </a:ext>
            </a:extLst>
          </p:cNvPr>
          <p:cNvSpPr/>
          <p:nvPr/>
        </p:nvSpPr>
        <p:spPr>
          <a:xfrm>
            <a:off x="7414040" y="3489909"/>
            <a:ext cx="1114387" cy="590742"/>
          </a:xfrm>
          <a:prstGeom prst="wedgeRectCallout">
            <a:avLst>
              <a:gd name="adj1" fmla="val -94691"/>
              <a:gd name="adj2" fmla="val 46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7A4E4C5-0B06-4A2B-8B55-35FFFED4220E}"/>
              </a:ext>
            </a:extLst>
          </p:cNvPr>
          <p:cNvSpPr txBox="1"/>
          <p:nvPr/>
        </p:nvSpPr>
        <p:spPr>
          <a:xfrm>
            <a:off x="7410374" y="5398538"/>
            <a:ext cx="112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prpperty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xmlns="" id="{9DC1B31D-7CD6-4D9F-B693-259B7B7C0958}"/>
              </a:ext>
            </a:extLst>
          </p:cNvPr>
          <p:cNvSpPr/>
          <p:nvPr/>
        </p:nvSpPr>
        <p:spPr>
          <a:xfrm>
            <a:off x="7414040" y="5334000"/>
            <a:ext cx="1114387" cy="590742"/>
          </a:xfrm>
          <a:prstGeom prst="wedgeRectCallout">
            <a:avLst>
              <a:gd name="adj1" fmla="val -150030"/>
              <a:gd name="adj2" fmla="val 46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1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First Script </a:t>
            </a:r>
          </a:p>
        </p:txBody>
      </p:sp>
    </p:spTree>
    <p:extLst>
      <p:ext uri="{BB962C8B-B14F-4D97-AF65-F5344CB8AC3E}">
        <p14:creationId xmlns:p14="http://schemas.microsoft.com/office/powerpoint/2010/main" val="11216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Create First Mobile Testing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Install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robotframework-appiumlibrary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Step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Open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Unit Converter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Application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7 Button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9 Button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Verify that application convert data correctly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Menu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Verify that menu is opened</a:t>
            </a:r>
          </a:p>
        </p:txBody>
      </p:sp>
    </p:spTree>
    <p:extLst>
      <p:ext uri="{BB962C8B-B14F-4D97-AF65-F5344CB8AC3E}">
        <p14:creationId xmlns:p14="http://schemas.microsoft.com/office/powerpoint/2010/main" val="31467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Example Robot Framework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Robot Framework Appium Library Document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http://serhatbolsu.github.io/robotframework-appiumlibrary/AppiumLibrary.html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UIAutomatorviewer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to help locate 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1897B6-E82F-4C6B-9D17-9FC34E040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1600200"/>
            <a:ext cx="8067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How to start automation with your own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Get the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apk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file from your device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Get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appPackage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appActivity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Open app on your mobile device</a:t>
            </a: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Search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mCurrentFocus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in the result</a:t>
            </a: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B827E4-A72F-4EE5-B0A1-A86AA5BE0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382905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D347FCF-7067-4F71-8471-4A0D8685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6" y="2335212"/>
            <a:ext cx="7172325" cy="857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3415B23-5E22-4784-BF26-A311744F8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89424"/>
            <a:ext cx="4276725" cy="209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973DD4E-0906-42FD-8968-F53F9E886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00600"/>
            <a:ext cx="7462837" cy="983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129F262-611B-41BB-91D9-B83AA8C9C9C8}"/>
              </a:ext>
            </a:extLst>
          </p:cNvPr>
          <p:cNvSpPr txBox="1"/>
          <p:nvPr/>
        </p:nvSpPr>
        <p:spPr>
          <a:xfrm>
            <a:off x="2961008" y="6179534"/>
            <a:ext cx="112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appPackage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35848570-A817-412A-BD37-76FD81D18326}"/>
              </a:ext>
            </a:extLst>
          </p:cNvPr>
          <p:cNvSpPr/>
          <p:nvPr/>
        </p:nvSpPr>
        <p:spPr>
          <a:xfrm>
            <a:off x="2971800" y="6107112"/>
            <a:ext cx="1114387" cy="369888"/>
          </a:xfrm>
          <a:prstGeom prst="wedgeRectCallout">
            <a:avLst>
              <a:gd name="adj1" fmla="val 65599"/>
              <a:gd name="adj2" fmla="val -2094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3D820EC-9042-434E-96F3-A4D6CFB203FF}"/>
              </a:ext>
            </a:extLst>
          </p:cNvPr>
          <p:cNvSpPr txBox="1"/>
          <p:nvPr/>
        </p:nvSpPr>
        <p:spPr>
          <a:xfrm>
            <a:off x="5847920" y="6179534"/>
            <a:ext cx="112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appActivity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1CFA6ADF-FED8-4B34-9D12-F23240FB9413}"/>
              </a:ext>
            </a:extLst>
          </p:cNvPr>
          <p:cNvSpPr/>
          <p:nvPr/>
        </p:nvSpPr>
        <p:spPr>
          <a:xfrm>
            <a:off x="5858712" y="6107112"/>
            <a:ext cx="1114387" cy="369888"/>
          </a:xfrm>
          <a:prstGeom prst="wedgeRectCallout">
            <a:avLst>
              <a:gd name="adj1" fmla="val 65599"/>
              <a:gd name="adj2" fmla="val -2094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Automated iOS  App</a:t>
            </a:r>
          </a:p>
        </p:txBody>
      </p:sp>
    </p:spTree>
    <p:extLst>
      <p:ext uri="{BB962C8B-B14F-4D97-AF65-F5344CB8AC3E}">
        <p14:creationId xmlns:p14="http://schemas.microsoft.com/office/powerpoint/2010/main" val="19141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Environment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System requirement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Install Appium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http://appium.io/docs/en/about-appium/getting-started/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Install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Xcode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Appium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XCUITest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Driver Real Device Setup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brew install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libimobiledevice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npm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install -g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-deploy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brew install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-deploy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Follow the full manual configuration to setup </a:t>
            </a:r>
            <a:r>
              <a:rPr lang="en-US" sz="24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WedDriverAgent</a:t>
            </a:r>
            <a:endParaRPr 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http://appium.io/docs/en/drivers/ios-xcuitest-real-devices/#full-manual-configuration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309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Example Robot Framework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Robot Framework Appium Library Document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http://serhatbolsu.github.io/robotframework-appiumlibrary/AppiumLibrary.html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Appium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to help locate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D19FE5-9D56-4BD7-906F-875FFFD7A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0675"/>
            <a:ext cx="6925014" cy="29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Automated Android  App</a:t>
            </a:r>
          </a:p>
        </p:txBody>
      </p:sp>
    </p:spTree>
    <p:extLst>
      <p:ext uri="{BB962C8B-B14F-4D97-AF65-F5344CB8AC3E}">
        <p14:creationId xmlns:p14="http://schemas.microsoft.com/office/powerpoint/2010/main" val="383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Appium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9BA088C-1C1B-4889-8C02-C6CFDBFB3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4" y="1389284"/>
            <a:ext cx="8165805" cy="39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Environment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Android SDK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Appium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Prepare Android real device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application on real device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Robot Framework Appium Library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Install Android 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Go to 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2"/>
              </a:rPr>
              <a:t>https://developer.android.com/studio/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Download Android Studio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After downloaded, double click to install</a:t>
            </a:r>
          </a:p>
          <a:p>
            <a:pPr lvl="1"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Unselect Virtual Device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use the default value in the installation wizard (click next until finish)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After finished, launch Android Studio to install additional 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SDK components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Clink next until finish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Now you can close Android Studio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Copy C:\Users\Administrator\AppData\Local\Android\Sdk to C:\Sdk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Chane folder name from C:\Sdk to C:\android-sdk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Add 3 variables into System Variable Path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C:\android-sdk\tools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C:\android-sdk\platform-tools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C:\android-sdk\tools\bin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Add New 2 User Variables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Name: ANDROID_HOME, Value: C:\android-sdk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Name: ANDROID_SWT, Value: C:\android-sdk\tools\lib\x86_64</a:t>
            </a: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Install Android SDK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Open CMD to verify the installation, If it completed you will see output as below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Type: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adb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Type: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uiautomatorviewer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8E9FB2-85C3-4508-9EC5-A853A3CBE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5024437" cy="2221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C61AAC-EFAA-4E86-BF07-CAEBDF354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53" y="4874817"/>
            <a:ext cx="2995612" cy="172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7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Install Appium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Go to 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2"/>
              </a:rPr>
              <a:t>http://appium.io/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Click Download Appium, select the right package for your 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After downloaded, double click to install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Use the default value in the installation wizard (click next until finish)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Appium will be opened after install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9B5FCC-5AAD-425A-8E36-B7C633D7B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2319337"/>
            <a:ext cx="84105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3215BD-2F22-4419-A0C2-9A3473656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906651"/>
            <a:ext cx="3324225" cy="26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1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Prepare Real Android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Tap Apps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Tap Settings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Tap About device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Scroll down the screen. If you see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Build number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touch it seven times. ...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Go back to Settings, the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Developer options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menu will now appear under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Settings &gt; General &gt; Developer options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9EF6ED-576E-4AFC-A4BC-5F97FF9136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86200"/>
            <a:ext cx="1600200" cy="2844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1B70D64-F84E-4979-A4D7-840B1DD8D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63" y="3886200"/>
            <a:ext cx="1620937" cy="2844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4743ABD-B089-4A60-B53E-F3F8E78E6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66" y="3886200"/>
            <a:ext cx="1600200" cy="28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9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Install Application on Real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We will install the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PreciseUnitConversion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application for testing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To install app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Open CMD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Type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adb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devices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to verify that your device is already connected to PC</a:t>
            </a: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Type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adb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install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PreciseUnitConversion.apk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B847EF-02F6-4BB3-8A59-F217238D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895600"/>
            <a:ext cx="3552825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E083EC-A735-46A9-9846-3354B5138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3" y="4191000"/>
            <a:ext cx="4105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6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Appium </a:t>
            </a:r>
          </a:p>
        </p:txBody>
      </p:sp>
    </p:spTree>
    <p:extLst>
      <p:ext uri="{BB962C8B-B14F-4D97-AF65-F5344CB8AC3E}">
        <p14:creationId xmlns:p14="http://schemas.microsoft.com/office/powerpoint/2010/main" val="259999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540</Words>
  <Application>Microsoft Office PowerPoint</Application>
  <PresentationFormat>On-screen Show (4:3)</PresentationFormat>
  <Paragraphs>155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Automated Android  App</vt:lpstr>
      <vt:lpstr>Environment Installation</vt:lpstr>
      <vt:lpstr>Install Android SDK</vt:lpstr>
      <vt:lpstr>Install Android SDK (Cont.)</vt:lpstr>
      <vt:lpstr>Install Appium</vt:lpstr>
      <vt:lpstr>Prepare Real Android Device</vt:lpstr>
      <vt:lpstr>Install Application on Real Device</vt:lpstr>
      <vt:lpstr>Appium </vt:lpstr>
      <vt:lpstr>What is Appium?</vt:lpstr>
      <vt:lpstr>How does Appium do?</vt:lpstr>
      <vt:lpstr>What is UIAutomatorviewer?</vt:lpstr>
      <vt:lpstr>Create First Script </vt:lpstr>
      <vt:lpstr>Create First Mobile Testing Script</vt:lpstr>
      <vt:lpstr>Example Robot Framework Script</vt:lpstr>
      <vt:lpstr>How to start automation with your own app?</vt:lpstr>
      <vt:lpstr>Automated iOS  App</vt:lpstr>
      <vt:lpstr>Environment Installation</vt:lpstr>
      <vt:lpstr>Example Robot Framework Script</vt:lpstr>
      <vt:lpstr>Appium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Itsara Thongsri</dc:creator>
  <cp:lastModifiedBy>Itsara Thongsri</cp:lastModifiedBy>
  <cp:revision>111</cp:revision>
  <dcterms:created xsi:type="dcterms:W3CDTF">2018-07-16T02:52:55Z</dcterms:created>
  <dcterms:modified xsi:type="dcterms:W3CDTF">2018-08-27T07:02:14Z</dcterms:modified>
</cp:coreProperties>
</file>