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4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0B15-D752-4EAD-8FBD-F396A1949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EF62-218D-4848-B325-467685E9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photon absorber material and magnet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Flux on facet 14886: beam right, central area, rough copper scattering on final photon absorber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85679"/>
              </p:ext>
            </p:extLst>
          </p:nvPr>
        </p:nvGraphicFramePr>
        <p:xfrm>
          <a:off x="846513" y="1825625"/>
          <a:ext cx="906225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865">
                  <a:extLst>
                    <a:ext uri="{9D8B030D-6E8A-4147-A177-3AD203B41FA5}">
                      <a16:colId xmlns:a16="http://schemas.microsoft.com/office/drawing/2014/main" val="1305663975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val="416439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Flux on facet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Dipole 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1.09e+16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Dipole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1.17e+15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Q0 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7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Q0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9.85e+11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 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1.7e+11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2.84e+13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0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Dipole central + tail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1.21e+16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Dipole central + tail upstream 100% stick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1.14e+16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Dipole central + tail final absorber 100%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1.75e+15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7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1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magnets, copper 0.05 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432" y="1825625"/>
            <a:ext cx="9019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Q0: no flux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548" y="1825625"/>
            <a:ext cx="70809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Copper, rough surface scattering, 0.05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426" y="1825625"/>
            <a:ext cx="6851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sticking 100%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84" y="1825625"/>
            <a:ext cx="6546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872C0C7CF8648B2A58B3259399782" ma:contentTypeVersion="9" ma:contentTypeDescription="Create a new document." ma:contentTypeScope="" ma:versionID="217a83ff31d8774729c6145403038eb0">
  <xsd:schema xmlns:xsd="http://www.w3.org/2001/XMLSchema" xmlns:xs="http://www.w3.org/2001/XMLSchema" xmlns:p="http://schemas.microsoft.com/office/2006/metadata/properties" xmlns:ns2="dd7425a4-fa23-406d-b478-3c2992d2d4ba" xmlns:ns3="ecb511b5-881d-47e2-a0b7-3c5cb73f3fee" targetNamespace="http://schemas.microsoft.com/office/2006/metadata/properties" ma:root="true" ma:fieldsID="4cac6089bd12e3346ce3cd847abc23b0" ns2:_="" ns3:_="">
    <xsd:import namespace="dd7425a4-fa23-406d-b478-3c2992d2d4ba"/>
    <xsd:import namespace="ecb511b5-881d-47e2-a0b7-3c5cb73f3fe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7425a4-fa23-406d-b478-3c2992d2d4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511b5-881d-47e2-a0b7-3c5cb73f3f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940C25-3EC6-4E32-B469-5B70100E6241}"/>
</file>

<file path=customXml/itemProps2.xml><?xml version="1.0" encoding="utf-8"?>
<ds:datastoreItem xmlns:ds="http://schemas.openxmlformats.org/officeDocument/2006/customXml" ds:itemID="{B0858BC5-DD2E-4C78-ABED-6ABCB6347B44}"/>
</file>

<file path=customXml/itemProps3.xml><?xml version="1.0" encoding="utf-8"?>
<ds:datastoreItem xmlns:ds="http://schemas.openxmlformats.org/officeDocument/2006/customXml" ds:itemID="{1BC75CF3-3985-4D72-96DA-C7F14C207FF4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Facet study</vt:lpstr>
      <vt:lpstr>Flux on facet 14886: beam right, central area, rough copper scattering on final photon absorber </vt:lpstr>
      <vt:lpstr>All magnets, copper 0.05 rough</vt:lpstr>
      <vt:lpstr>Q0: no flux</vt:lpstr>
      <vt:lpstr>Copper, rough surface scattering, 0.05</vt:lpstr>
      <vt:lpstr>Diffuse sticking 100%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Reflections vs absorbers</dc:title>
  <dc:creator>Marcy Stutzman</dc:creator>
  <cp:lastModifiedBy>Marcy Stutzman</cp:lastModifiedBy>
  <cp:revision>6</cp:revision>
  <dcterms:created xsi:type="dcterms:W3CDTF">2020-08-06T23:43:45Z</dcterms:created>
  <dcterms:modified xsi:type="dcterms:W3CDTF">2020-08-07T00:25:37Z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0x010100F25872C0C7CF8648B2A58B3259399782</vt:lpwstr>
  </property>
</Properties>
</file>