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234CA-A51C-4733-86E4-A44862605BB6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03948-0385-4AE4-810B-1638B3B41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97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重要と考えたポイント</a:t>
            </a:r>
            <a:r>
              <a:rPr kumimoji="1" lang="en-US" altLang="ja-JP" dirty="0" smtClean="0"/>
              <a:t>】</a:t>
            </a:r>
            <a:r>
              <a:rPr kumimoji="1" lang="ja-JP" altLang="en-US" dirty="0" smtClean="0"/>
              <a:t>１．初めて使い人でも迷わないこと　２．緊急時など慌ててしまっていても使いやすい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03948-0385-4AE4-810B-1638B3B41D6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00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-3461" y="0"/>
            <a:ext cx="9147461" cy="6858000"/>
            <a:chOff x="-3461" y="0"/>
            <a:chExt cx="9147461" cy="6858000"/>
          </a:xfrm>
        </p:grpSpPr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3" name="フリーフォーム 12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4" name="フリーフォーム 13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5" name="フリーフォーム 14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6" name="フリーフォーム 15"/>
          <p:cNvSpPr>
            <a:spLocks/>
          </p:cNvSpPr>
          <p:nvPr/>
        </p:nvSpPr>
        <p:spPr bwMode="auto">
          <a:xfrm>
            <a:off x="0" y="0"/>
            <a:ext cx="9144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9" name="フリーフォーム 18"/>
          <p:cNvSpPr>
            <a:spLocks/>
          </p:cNvSpPr>
          <p:nvPr/>
        </p:nvSpPr>
        <p:spPr bwMode="auto">
          <a:xfrm>
            <a:off x="9526" y="5715017"/>
            <a:ext cx="9134475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rgbClr val="FFFFFF">
              <a:alpha val="5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4E8183-2F60-400B-B5F7-69CA26162DDD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11" name="フッター プレースホルダー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8183-2F60-400B-B5F7-69CA26162DDD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 rot="5400000">
            <a:off x="3306482" y="2907281"/>
            <a:ext cx="6855280" cy="1038095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-3461" y="0"/>
            <a:ext cx="9147461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0"/>
            <a:ext cx="9144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-142908" y="0"/>
            <a:ext cx="7072362" cy="6858000"/>
          </a:xfrm>
          <a:prstGeom prst="rect">
            <a:avLst/>
          </a:prstGeom>
          <a:gradFill>
            <a:gsLst>
              <a:gs pos="93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43768" y="274640"/>
            <a:ext cx="1543032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590075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8183-2F60-400B-B5F7-69CA26162DDD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8183-2F60-400B-B5F7-69CA26162DDD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 14"/>
          <p:cNvSpPr>
            <a:spLocks/>
          </p:cNvSpPr>
          <p:nvPr/>
        </p:nvSpPr>
        <p:spPr bwMode="auto">
          <a:xfrm flipV="1">
            <a:off x="9526" y="4295805"/>
            <a:ext cx="9134475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-3461" y="0"/>
            <a:ext cx="9147461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0"/>
            <a:ext cx="9144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 flipV="1">
            <a:off x="0" y="-24"/>
            <a:ext cx="9144000" cy="514346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286388"/>
            <a:ext cx="7772400" cy="808050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286124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2">
                    <a:tint val="9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2">
                    <a:tint val="9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2">
                    <a:tint val="9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2">
                    <a:tint val="90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4E8183-2F60-400B-B5F7-69CA26162DDD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8183-2F60-400B-B5F7-69CA26162DDD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8183-2F60-400B-B5F7-69CA26162DDD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8183-2F60-400B-B5F7-69CA26162DDD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8183-2F60-400B-B5F7-69CA26162DDD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8258202" cy="798496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1571613"/>
            <a:ext cx="5111750" cy="45545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571613"/>
            <a:ext cx="3008313" cy="4554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8183-2F60-400B-B5F7-69CA26162DDD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-3461" y="0"/>
            <a:ext cx="9147461" cy="6858000"/>
            <a:chOff x="-3461" y="0"/>
            <a:chExt cx="9147461" cy="6858000"/>
          </a:xfrm>
        </p:grpSpPr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3248"/>
            <a:ext cx="9144000" cy="1430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正方形/長方形 14"/>
          <p:cNvSpPr/>
          <p:nvPr/>
        </p:nvSpPr>
        <p:spPr bwMode="auto">
          <a:xfrm>
            <a:off x="0" y="3857628"/>
            <a:ext cx="9144000" cy="300037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5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gradFill>
                  <a:gsLst>
                    <a:gs pos="20000">
                      <a:schemeClr val="accent4"/>
                    </a:gs>
                    <a:gs pos="100000">
                      <a:schemeClr val="bg2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solidFill>
            <a:schemeClr val="bg1"/>
          </a:solidFill>
          <a:ln w="76200" cap="sq">
            <a:solidFill>
              <a:srgbClr val="FFFFFF"/>
            </a:solidFill>
            <a:miter lim="800000"/>
          </a:ln>
          <a:effectLst>
            <a:outerShdw blurRad="76200" dist="76200" dir="27000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8183-2F60-400B-B5F7-69CA26162DDD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 14"/>
          <p:cNvSpPr>
            <a:spLocks/>
          </p:cNvSpPr>
          <p:nvPr/>
        </p:nvSpPr>
        <p:spPr bwMode="auto">
          <a:xfrm>
            <a:off x="2" y="714356"/>
            <a:ext cx="9143999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461" y="0"/>
            <a:ext cx="9147461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6" name="正方形/長方形 15"/>
          <p:cNvSpPr/>
          <p:nvPr/>
        </p:nvSpPr>
        <p:spPr bwMode="auto">
          <a:xfrm>
            <a:off x="0" y="1071546"/>
            <a:ext cx="9144000" cy="578645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8581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idx="1"/>
          </p:nvPr>
        </p:nvSpPr>
        <p:spPr>
          <a:xfrm>
            <a:off x="457200" y="1500175"/>
            <a:ext cx="8229600" cy="462599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fld id="{724E8183-2F60-400B-B5F7-69CA26162DDD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baseline="0">
          <a:ln w="3175">
            <a:noFill/>
            <a:prstDash val="solid"/>
          </a:ln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effectLst>
            <a:outerShdw blurRad="127000" algn="tl" rotWithShape="0">
              <a:schemeClr val="tx1">
                <a:alpha val="7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5000"/>
        <a:buFont typeface="Wingdings"/>
        <a:buChar char="p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"/>
        <a:buChar char="p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"/>
        <a:buChar char="p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65000"/>
        <a:buFont typeface="Wingdings"/>
        <a:buChar char="p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2"/>
        </a:buClr>
        <a:buSzPct val="65000"/>
        <a:buFont typeface="Wingdings"/>
        <a:buChar char="p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bg2"/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6"/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bg2">
            <a:tint val="60000"/>
          </a:schemeClr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ja-JP" altLang="en-US" sz="7200" dirty="0" smtClean="0"/>
              <a:t>よこはま防災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4000" dirty="0" smtClean="0"/>
              <a:t>Yokohama Disaster Prevention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　竜一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36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よこはま</a:t>
            </a:r>
            <a:r>
              <a:rPr lang="ja-JP" altLang="en-US" dirty="0" smtClean="0"/>
              <a:t>防災は、横浜市のいろいろな防災情報がわかる</a:t>
            </a:r>
            <a:r>
              <a:rPr lang="en-US" altLang="ja-JP" dirty="0" smtClean="0"/>
              <a:t>Web</a:t>
            </a:r>
            <a:r>
              <a:rPr lang="ja-JP" altLang="en-US" dirty="0"/>
              <a:t>アプリ</a:t>
            </a:r>
            <a:r>
              <a:rPr lang="ja-JP" altLang="en-US" dirty="0" smtClean="0"/>
              <a:t>です。</a:t>
            </a:r>
            <a:endParaRPr lang="en-US" altLang="ja-JP" dirty="0" smtClean="0"/>
          </a:p>
          <a:p>
            <a:r>
              <a:rPr kumimoji="1" lang="ja-JP" altLang="en-US" dirty="0" smtClean="0"/>
              <a:t>横浜市に住んでいる方や、観光で訪れている方など、もしものときに横浜市に滞在している方を対象としています。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814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主な機能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避難所など、もしもの時に頼りたい施設の情報がわかる。</a:t>
            </a:r>
            <a:endParaRPr kumimoji="1" lang="en-US" altLang="ja-JP" dirty="0" smtClean="0"/>
          </a:p>
          <a:p>
            <a:r>
              <a:rPr lang="ja-JP" altLang="en-US" dirty="0" smtClean="0"/>
              <a:t>チュートリアルで緊急時の避難方法や、けがの応急処置などが学べる。</a:t>
            </a:r>
            <a:endParaRPr lang="en-US" altLang="ja-JP" dirty="0" smtClean="0"/>
          </a:p>
          <a:p>
            <a:r>
              <a:rPr kumimoji="1" lang="ja-JP" altLang="en-US" dirty="0" smtClean="0"/>
              <a:t>横浜市域の警報・注意報や、横浜市総務局危機管理室のツイッターが見れる</a:t>
            </a:r>
            <a:r>
              <a:rPr lang="ja-JP" altLang="en-US" dirty="0" smtClean="0"/>
              <a:t>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8316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重要と考えたポイント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4869160"/>
            <a:ext cx="8229600" cy="1257006"/>
          </a:xfrm>
        </p:spPr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2636912"/>
            <a:ext cx="85689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 smtClean="0"/>
              <a:t>「わかりやすいこと」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06186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使い方（トップページ）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5085184"/>
            <a:ext cx="8229600" cy="1656184"/>
          </a:xfrm>
        </p:spPr>
        <p:txBody>
          <a:bodyPr>
            <a:normAutofit fontScale="92500"/>
          </a:bodyPr>
          <a:lstStyle/>
          <a:p>
            <a:r>
              <a:rPr kumimoji="1" lang="ja-JP" altLang="en-US" dirty="0" smtClean="0"/>
              <a:t>トップページでは、警報・注意報や防災情報の</a:t>
            </a:r>
            <a:r>
              <a:rPr lang="ja-JP" altLang="en-US" dirty="0" smtClean="0"/>
              <a:t>ツイッターが見れます。</a:t>
            </a:r>
            <a:endParaRPr lang="en-US" altLang="ja-JP" dirty="0" smtClean="0"/>
          </a:p>
          <a:p>
            <a:r>
              <a:rPr kumimoji="1" lang="ja-JP" altLang="en-US" dirty="0"/>
              <a:t>中央</a:t>
            </a:r>
            <a:r>
              <a:rPr kumimoji="1" lang="ja-JP" altLang="en-US" dirty="0" smtClean="0"/>
              <a:t>のメニューから各ページへ移動できます。</a:t>
            </a:r>
            <a:endParaRPr kumimoji="1" lang="ja-JP" altLang="en-US" dirty="0"/>
          </a:p>
        </p:txBody>
      </p:sp>
      <p:pic>
        <p:nvPicPr>
          <p:cNvPr id="5" name="図 4" descr="横浜防災案内-Yokohama Disaster Prevention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84784"/>
            <a:ext cx="6427958" cy="36092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06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使い方</a:t>
            </a:r>
            <a:r>
              <a:rPr lang="ja-JP" altLang="en-US" dirty="0" smtClean="0"/>
              <a:t>（施設情報）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5013176"/>
            <a:ext cx="8229600" cy="1656184"/>
          </a:xfrm>
        </p:spPr>
        <p:txBody>
          <a:bodyPr>
            <a:normAutofit fontScale="85000" lnSpcReduction="10000"/>
          </a:bodyPr>
          <a:lstStyle/>
          <a:p>
            <a:r>
              <a:rPr lang="ja-JP" altLang="en-US" dirty="0"/>
              <a:t>地域防災</a:t>
            </a:r>
            <a:r>
              <a:rPr lang="ja-JP" altLang="en-US" dirty="0" smtClean="0"/>
              <a:t>拠点、津波避難施設、帰宅困難者一時滞在施設の</a:t>
            </a:r>
            <a:r>
              <a:rPr lang="ja-JP" altLang="en-US" dirty="0"/>
              <a:t>一覧</a:t>
            </a:r>
            <a:r>
              <a:rPr lang="ja-JP" altLang="en-US" dirty="0" smtClean="0"/>
              <a:t>がページ別で見ることが出来ます。</a:t>
            </a:r>
            <a:endParaRPr lang="en-US" altLang="ja-JP" dirty="0" smtClean="0"/>
          </a:p>
          <a:p>
            <a:r>
              <a:rPr kumimoji="1" lang="ja-JP" altLang="en-US" dirty="0"/>
              <a:t>さらに</a:t>
            </a:r>
            <a:r>
              <a:rPr kumimoji="1" lang="ja-JP" altLang="en-US" dirty="0" smtClean="0"/>
              <a:t>、一覧から施設を選択して、その施設の詳細を知ることが出来ます。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2182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松風">
  <a:themeElements>
    <a:clrScheme name="松風">
      <a:dk1>
        <a:sysClr val="windowText" lastClr="000000"/>
      </a:dk1>
      <a:lt1>
        <a:sysClr val="window" lastClr="FFFFFF"/>
      </a:lt1>
      <a:dk2>
        <a:srgbClr val="0F2305"/>
      </a:dk2>
      <a:lt2>
        <a:srgbClr val="7DAA50"/>
      </a:lt2>
      <a:accent1>
        <a:srgbClr val="B94B2D"/>
      </a:accent1>
      <a:accent2>
        <a:srgbClr val="B95F91"/>
      </a:accent2>
      <a:accent3>
        <a:srgbClr val="C8AF3C"/>
      </a:accent3>
      <a:accent4>
        <a:srgbClr val="3C643C"/>
      </a:accent4>
      <a:accent5>
        <a:srgbClr val="8264AA"/>
      </a:accent5>
      <a:accent6>
        <a:srgbClr val="D29B46"/>
      </a:accent6>
      <a:hlink>
        <a:srgbClr val="0000FE"/>
      </a:hlink>
      <a:folHlink>
        <a:srgbClr val="800080"/>
      </a:folHlink>
    </a:clrScheme>
    <a:fontScheme name="松風">
      <a:majorFont>
        <a:latin typeface="Gill Sans MT"/>
        <a:ea typeface=""/>
        <a:cs typeface=""/>
        <a:font script="Jpan" typeface="HGｺﾞｼｯｸE"/>
        <a:font script="Hang" typeface="HY헤드라인 M"/>
        <a:font script="Hans" typeface="方正姚体"/>
        <a:font script="Hant" typeface="標楷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nsolas"/>
        <a:ea typeface=""/>
        <a:cs typeface=""/>
        <a:font script="Jpan" typeface="HGｺﾞｼｯｸE"/>
        <a:font script="Hang" typeface="맑은 고딕"/>
        <a:font script="Hans" typeface="宋体"/>
        <a:font script="Hant" typeface="新細明體"/>
        <a:font script="Arab" typeface="Tahoma"/>
        <a:font script="Hebr" typeface="Tahoma"/>
        <a:font script="Thai" typeface="Dillen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松風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38000"/>
                <a:lum val="92000"/>
              </a:schemeClr>
            </a:gs>
            <a:gs pos="20000">
              <a:schemeClr val="phClr">
                <a:sat val="44000"/>
                <a:lum val="80000"/>
              </a:schemeClr>
            </a:gs>
            <a:gs pos="100000">
              <a:schemeClr val="phClr">
                <a:sat val="56000"/>
                <a:lum val="54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</a:blipFill>
      </a:fillStyleLst>
      <a:lnStyleLst>
        <a:ln w="6350" cap="flat" cmpd="sng" algn="ctr">
          <a:solidFill>
            <a:schemeClr val="phClr">
              <a:alpha val="100000"/>
            </a:schemeClr>
          </a:solidFill>
          <a:prstDash val="solid"/>
        </a:ln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28575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  <a:sp3d>
            <a:bevelT w="304800" h="44450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50800" dist="50800" dir="5400000" algn="tl" rotWithShape="0">
              <a:srgbClr val="000000">
                <a:alpha val="65000"/>
              </a:srgbClr>
            </a:outerShdw>
          </a:effectLst>
          <a:scene3d>
            <a:camera prst="orthographicFront"/>
            <a:lightRig rig="soft" dir="t">
              <a:rot lat="0" lon="0" rev="17100000"/>
            </a:lightRig>
          </a:scene3d>
          <a:sp3d>
            <a:bevelT w="165100" h="254000"/>
            <a:bevelB w="165100" h="2540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40000"/>
              </a:schemeClr>
            </a:gs>
            <a:gs pos="53000">
              <a:schemeClr val="phClr">
                <a:shade val="5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7000"/>
                <a:satMod val="160000"/>
              </a:schemeClr>
              <a:schemeClr val="phClr">
                <a:tint val="95000"/>
                <a:satMod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Wind in the Pines</Template>
  <TotalTime>112</TotalTime>
  <Words>199</Words>
  <Application>Microsoft Office PowerPoint</Application>
  <PresentationFormat>画面に合わせる (4:3)</PresentationFormat>
  <Paragraphs>19</Paragraphs>
  <Slides>6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松風</vt:lpstr>
      <vt:lpstr>よこはま防災 Yokohama Disaster Prevention</vt:lpstr>
      <vt:lpstr>概要</vt:lpstr>
      <vt:lpstr>主な機能</vt:lpstr>
      <vt:lpstr>重要と考えたポイント</vt:lpstr>
      <vt:lpstr>使い方（トップページ）</vt:lpstr>
      <vt:lpstr>使い方（施設情報）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YDP Yokohama Disaster Prevention</dc:title>
  <dc:creator>K168009</dc:creator>
  <cp:lastModifiedBy>K168009</cp:lastModifiedBy>
  <cp:revision>11</cp:revision>
  <dcterms:created xsi:type="dcterms:W3CDTF">2017-10-17T01:41:05Z</dcterms:created>
  <dcterms:modified xsi:type="dcterms:W3CDTF">2017-10-24T02:12:22Z</dcterms:modified>
</cp:coreProperties>
</file>