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5" r:id="rId6"/>
    <p:sldId id="260" r:id="rId7"/>
    <p:sldId id="261" r:id="rId8"/>
    <p:sldId id="267" r:id="rId9"/>
    <p:sldId id="262" r:id="rId10"/>
    <p:sldId id="263" r:id="rId11"/>
    <p:sldId id="264"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17ED257-0977-4B0A-8123-50EF9C4B2749}">
          <p14:sldIdLst>
            <p14:sldId id="256"/>
            <p14:sldId id="257"/>
            <p14:sldId id="258"/>
            <p14:sldId id="259"/>
            <p14:sldId id="265"/>
            <p14:sldId id="260"/>
            <p14:sldId id="261"/>
            <p14:sldId id="267"/>
            <p14:sldId id="262"/>
            <p14:sldId id="263"/>
            <p14:sldId id="264"/>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234CA-A51C-4733-86E4-A44862605BB6}" type="datetimeFigureOut">
              <a:rPr kumimoji="1" lang="ja-JP" altLang="en-US" smtClean="0"/>
              <a:t>2017/10/27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03948-0385-4AE4-810B-1638B3B41D6E}" type="slidenum">
              <a:rPr kumimoji="1" lang="ja-JP" altLang="en-US" smtClean="0"/>
              <a:t>‹#›</a:t>
            </a:fld>
            <a:endParaRPr kumimoji="1" lang="ja-JP" altLang="en-US"/>
          </a:p>
        </p:txBody>
      </p:sp>
    </p:spTree>
    <p:extLst>
      <p:ext uri="{BB962C8B-B14F-4D97-AF65-F5344CB8AC3E}">
        <p14:creationId xmlns:p14="http://schemas.microsoft.com/office/powerpoint/2010/main" val="4142972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4</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3461" y="0"/>
            <a:ext cx="9147461"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9526" y="5715017"/>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685800" y="2130425"/>
            <a:ext cx="77724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371600" y="3886200"/>
            <a:ext cx="64008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3306482" y="2907281"/>
            <a:ext cx="6855280" cy="1038095"/>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42908" y="0"/>
            <a:ext cx="7072362"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7143768" y="274640"/>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590075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9526" y="4295805"/>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9144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722313" y="5286388"/>
            <a:ext cx="77724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6124"/>
            <a:ext cx="77724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8258202"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1571613"/>
            <a:ext cx="5111750"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2" y="1571613"/>
            <a:ext cx="3008313"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3461" y="0"/>
            <a:ext cx="9147461"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8"/>
            <a:ext cx="9144000" cy="1430123"/>
          </a:xfrm>
          <a:prstGeom prst="rect">
            <a:avLst/>
          </a:prstGeom>
          <a:noFill/>
          <a:ln>
            <a:noFill/>
          </a:ln>
        </p:spPr>
      </p:pic>
      <p:sp>
        <p:nvSpPr>
          <p:cNvPr id="15" name="正方形/長方形 14"/>
          <p:cNvSpPr/>
          <p:nvPr/>
        </p:nvSpPr>
        <p:spPr bwMode="auto">
          <a:xfrm>
            <a:off x="0" y="3857628"/>
            <a:ext cx="9144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1792288" y="4800600"/>
            <a:ext cx="54864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792288" y="612775"/>
            <a:ext cx="54864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2" y="714356"/>
            <a:ext cx="9143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9144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428596" y="214290"/>
            <a:ext cx="82296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457200" y="1500175"/>
            <a:ext cx="82296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rgbClr val="080808"/>
                </a:solidFill>
              </a:defRPr>
            </a:lvl1p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rgbClr val="080808"/>
                </a:solidFill>
              </a:defRPr>
            </a:lvl1pPr>
          </a:lstStyle>
          <a:p>
            <a:fld id="{C1DFF3DE-3CAA-43BD-88FD-12B85BE6608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96753"/>
            <a:ext cx="7772400" cy="2403698"/>
          </a:xfrm>
        </p:spPr>
        <p:txBody>
          <a:bodyPr>
            <a:normAutofit/>
          </a:bodyPr>
          <a:lstStyle/>
          <a:p>
            <a:r>
              <a:rPr lang="ja-JP" altLang="en-US" sz="7200" dirty="0" smtClean="0"/>
              <a:t>よこはま防災</a:t>
            </a:r>
            <a:r>
              <a:rPr lang="en-US" altLang="ja-JP" dirty="0" smtClean="0"/>
              <a:t/>
            </a:r>
            <a:br>
              <a:rPr lang="en-US" altLang="ja-JP" dirty="0" smtClean="0"/>
            </a:br>
            <a:r>
              <a:rPr lang="en-US" altLang="ja-JP" sz="4000" dirty="0" smtClean="0"/>
              <a:t>Yokohama Disaster Prevention</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チーム　</a:t>
            </a:r>
            <a:r>
              <a:rPr lang="en-US" altLang="ja-JP" dirty="0" err="1" smtClean="0"/>
              <a:t>BlackCatYamaToo</a:t>
            </a:r>
            <a:endParaRPr kumimoji="1" lang="ja-JP" altLang="en-US" dirty="0"/>
          </a:p>
        </p:txBody>
      </p:sp>
    </p:spTree>
    <p:extLst>
      <p:ext uri="{BB962C8B-B14F-4D97-AF65-F5344CB8AC3E}">
        <p14:creationId xmlns:p14="http://schemas.microsoft.com/office/powerpoint/2010/main" val="653679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飯塚感想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初期段階のデータベースとＣＳＳを担当しました。</a:t>
            </a:r>
            <a:endParaRPr kumimoji="1" lang="ja-JP" altLang="en-US"/>
          </a:p>
        </p:txBody>
      </p:sp>
    </p:spTree>
    <p:extLst>
      <p:ext uri="{BB962C8B-B14F-4D97-AF65-F5344CB8AC3E}">
        <p14:creationId xmlns:p14="http://schemas.microsoft.com/office/powerpoint/2010/main" val="323416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近藤感想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デザイン面では前回に引き続きレスポンシブデザインに取り組みました。苦労しましたが、良い経験になったと思います</a:t>
            </a:r>
            <a:r>
              <a:rPr kumimoji="1" lang="ja-JP" altLang="en-US" dirty="0" smtClean="0"/>
              <a:t>。</a:t>
            </a:r>
            <a:endParaRPr kumimoji="1" lang="en-US" altLang="ja-JP" dirty="0" smtClean="0"/>
          </a:p>
          <a:p>
            <a:endParaRPr lang="en-US" altLang="ja-JP" dirty="0" smtClean="0"/>
          </a:p>
          <a:p>
            <a:r>
              <a:rPr kumimoji="1" lang="ja-JP" altLang="en-US" dirty="0" smtClean="0"/>
              <a:t>微力ながらもチームに貢献できたと思います。</a:t>
            </a:r>
            <a:endParaRPr kumimoji="1" lang="ja-JP" altLang="en-US" dirty="0"/>
          </a:p>
        </p:txBody>
      </p:sp>
    </p:spTree>
    <p:extLst>
      <p:ext uri="{BB962C8B-B14F-4D97-AF65-F5344CB8AC3E}">
        <p14:creationId xmlns:p14="http://schemas.microsoft.com/office/powerpoint/2010/main" val="2728617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15816" y="3429000"/>
            <a:ext cx="8229600" cy="785818"/>
          </a:xfrm>
        </p:spPr>
        <p:txBody>
          <a:bodyPr>
            <a:noAutofit/>
          </a:bodyPr>
          <a:lstStyle/>
          <a:p>
            <a:r>
              <a:rPr kumimoji="1" lang="ja-JP" altLang="en-US" sz="7200" dirty="0" smtClean="0"/>
              <a:t>終わり</a:t>
            </a:r>
            <a:endParaRPr kumimoji="1" lang="ja-JP" altLang="en-US" sz="7200" dirty="0"/>
          </a:p>
        </p:txBody>
      </p:sp>
    </p:spTree>
    <p:extLst>
      <p:ext uri="{BB962C8B-B14F-4D97-AF65-F5344CB8AC3E}">
        <p14:creationId xmlns:p14="http://schemas.microsoft.com/office/powerpoint/2010/main" val="2572576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467544" y="2232009"/>
            <a:ext cx="8229600" cy="4625991"/>
          </a:xfrm>
        </p:spPr>
        <p:txBody>
          <a:bodyPr/>
          <a:lstStyle/>
          <a:p>
            <a:r>
              <a:rPr lang="ja-JP" altLang="en-US" dirty="0">
                <a:latin typeface="HGｺﾞｼｯｸM" pitchFamily="49" charset="-128"/>
                <a:ea typeface="HGｺﾞｼｯｸM" pitchFamily="49" charset="-128"/>
              </a:rPr>
              <a:t>よこはま</a:t>
            </a:r>
            <a:r>
              <a:rPr lang="ja-JP" altLang="en-US" dirty="0" smtClean="0">
                <a:latin typeface="HGｺﾞｼｯｸM" pitchFamily="49" charset="-128"/>
                <a:ea typeface="HGｺﾞｼｯｸM" pitchFamily="49" charset="-128"/>
              </a:rPr>
              <a:t>防災は、横浜市のいろいろな防災情報がわかる</a:t>
            </a:r>
            <a:r>
              <a:rPr lang="en-US" altLang="ja-JP" dirty="0" smtClean="0">
                <a:latin typeface="HGｺﾞｼｯｸM" pitchFamily="49" charset="-128"/>
                <a:ea typeface="HGｺﾞｼｯｸM" pitchFamily="49" charset="-128"/>
              </a:rPr>
              <a:t>Web</a:t>
            </a:r>
            <a:r>
              <a:rPr lang="ja-JP" altLang="en-US" dirty="0">
                <a:latin typeface="HGｺﾞｼｯｸM" pitchFamily="49" charset="-128"/>
                <a:ea typeface="HGｺﾞｼｯｸM" pitchFamily="49" charset="-128"/>
              </a:rPr>
              <a:t>アプリ</a:t>
            </a:r>
            <a:r>
              <a:rPr lang="ja-JP" altLang="en-US" dirty="0" smtClean="0">
                <a:latin typeface="HGｺﾞｼｯｸM" pitchFamily="49" charset="-128"/>
                <a:ea typeface="HGｺﾞｼｯｸM" pitchFamily="49" charset="-128"/>
              </a:rPr>
              <a:t>です。</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横浜市に住んでいる方や、観光で訪れている方など、もしものときに横浜市に滞在している方を対象としています。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5881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主な機能</a:t>
            </a:r>
            <a:endParaRPr kumimoji="1" lang="ja-JP" altLang="en-US" dirty="0"/>
          </a:p>
        </p:txBody>
      </p:sp>
      <p:sp>
        <p:nvSpPr>
          <p:cNvPr id="3" name="コンテンツ プレースホルダー 2"/>
          <p:cNvSpPr>
            <a:spLocks noGrp="1"/>
          </p:cNvSpPr>
          <p:nvPr>
            <p:ph idx="1"/>
          </p:nvPr>
        </p:nvSpPr>
        <p:spPr>
          <a:xfrm>
            <a:off x="539552" y="1988840"/>
            <a:ext cx="8229600" cy="4625991"/>
          </a:xfrm>
        </p:spPr>
        <p:txBody>
          <a:bodyPr/>
          <a:lstStyle/>
          <a:p>
            <a:r>
              <a:rPr kumimoji="1" lang="ja-JP" altLang="en-US" dirty="0" smtClean="0">
                <a:latin typeface="HGｺﾞｼｯｸM" pitchFamily="49" charset="-128"/>
                <a:ea typeface="HGｺﾞｼｯｸM" pitchFamily="49" charset="-128"/>
              </a:rPr>
              <a:t>避難所など、もしもの時に頼りたい施設の情報がわかる。</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チュートリアルで緊急時の避難方法や、けがの応急処置などが学べる。</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横浜市域の警報・注意報や、横浜市総務局危機管理室のツイッターが見れる</a:t>
            </a:r>
            <a:r>
              <a:rPr lang="ja-JP" altLang="en-US" dirty="0" smtClean="0">
                <a:latin typeface="HGｺﾞｼｯｸM" pitchFamily="49" charset="-128"/>
                <a:ea typeface="HGｺﾞｼｯｸM" pitchFamily="49" charset="-128"/>
              </a:rPr>
              <a:t>。</a:t>
            </a:r>
            <a:endParaRPr kumimoji="1" lang="en-US" altLang="ja-JP" dirty="0" smtClean="0">
              <a:latin typeface="HGｺﾞｼｯｸM" pitchFamily="49" charset="-128"/>
              <a:ea typeface="HGｺﾞｼｯｸM" pitchFamily="49" charset="-128"/>
            </a:endParaRPr>
          </a:p>
        </p:txBody>
      </p:sp>
    </p:spTree>
    <p:extLst>
      <p:ext uri="{BB962C8B-B14F-4D97-AF65-F5344CB8AC3E}">
        <p14:creationId xmlns:p14="http://schemas.microsoft.com/office/powerpoint/2010/main" val="428316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重要と考えたポイント</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323528"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「わかりやすいこと」</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06186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539552" y="2636912"/>
            <a:ext cx="8229600" cy="4625991"/>
          </a:xfrm>
        </p:spPr>
        <p:txBody>
          <a:bodyPr/>
          <a:lstStyle/>
          <a:p>
            <a:r>
              <a:rPr kumimoji="1" lang="ja-JP" altLang="en-US" sz="5400" dirty="0" smtClean="0"/>
              <a:t>画像で直感的に探せる</a:t>
            </a:r>
            <a:endParaRPr kumimoji="1" lang="en-US" altLang="ja-JP" sz="5400" dirty="0" smtClean="0"/>
          </a:p>
          <a:p>
            <a:endParaRPr kumimoji="1" lang="en-US" altLang="ja-JP" sz="5400" dirty="0" smtClean="0"/>
          </a:p>
          <a:p>
            <a:r>
              <a:rPr lang="ja-JP" altLang="en-US" sz="5400" dirty="0" smtClean="0"/>
              <a:t>ページ構成の簡略化</a:t>
            </a:r>
            <a:endParaRPr lang="en-US" altLang="ja-JP" sz="5400"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80195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使い方（トップページ）</a:t>
            </a:r>
            <a:endParaRPr kumimoji="1" lang="ja-JP" altLang="en-US" dirty="0"/>
          </a:p>
        </p:txBody>
      </p:sp>
      <p:sp>
        <p:nvSpPr>
          <p:cNvPr id="3" name="コンテンツ プレースホルダー 2"/>
          <p:cNvSpPr>
            <a:spLocks noGrp="1"/>
          </p:cNvSpPr>
          <p:nvPr>
            <p:ph idx="1"/>
          </p:nvPr>
        </p:nvSpPr>
        <p:spPr>
          <a:xfrm>
            <a:off x="395536" y="5085184"/>
            <a:ext cx="8229600" cy="1656184"/>
          </a:xfrm>
        </p:spPr>
        <p:txBody>
          <a:bodyPr>
            <a:normAutofit fontScale="92500"/>
          </a:bodyPr>
          <a:lstStyle/>
          <a:p>
            <a:r>
              <a:rPr kumimoji="1" lang="ja-JP" altLang="en-US" dirty="0" smtClean="0"/>
              <a:t>トップページでは、警報・注意報や防災情報の</a:t>
            </a:r>
            <a:r>
              <a:rPr lang="ja-JP" altLang="en-US" dirty="0" smtClean="0"/>
              <a:t>ツイッターが見れます。</a:t>
            </a:r>
            <a:endParaRPr lang="en-US" altLang="ja-JP" dirty="0" smtClean="0"/>
          </a:p>
          <a:p>
            <a:r>
              <a:rPr kumimoji="1" lang="ja-JP" altLang="en-US" dirty="0"/>
              <a:t>中央</a:t>
            </a:r>
            <a:r>
              <a:rPr kumimoji="1" lang="ja-JP" altLang="en-US" dirty="0" smtClean="0"/>
              <a:t>のメニューから各ページへ移動できます。</a:t>
            </a:r>
            <a:endParaRPr kumimoji="1" lang="ja-JP" altLang="en-US" dirty="0"/>
          </a:p>
        </p:txBody>
      </p:sp>
      <p:pic>
        <p:nvPicPr>
          <p:cNvPr id="5" name="図 4" descr="横浜防災案内-Yokohama Disaster Prevention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484784"/>
            <a:ext cx="6427958" cy="3609256"/>
          </a:xfrm>
          <a:prstGeom prst="rect">
            <a:avLst/>
          </a:prstGeom>
          <a:ln>
            <a:solidFill>
              <a:schemeClr val="tx1"/>
            </a:solidFill>
          </a:ln>
        </p:spPr>
      </p:pic>
    </p:spTree>
    <p:extLst>
      <p:ext uri="{BB962C8B-B14F-4D97-AF65-F5344CB8AC3E}">
        <p14:creationId xmlns:p14="http://schemas.microsoft.com/office/powerpoint/2010/main" val="77067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（施設情報）</a:t>
            </a:r>
            <a:endParaRPr kumimoji="1" lang="ja-JP" altLang="en-US" dirty="0"/>
          </a:p>
        </p:txBody>
      </p:sp>
      <p:sp>
        <p:nvSpPr>
          <p:cNvPr id="3" name="コンテンツ プレースホルダー 2"/>
          <p:cNvSpPr>
            <a:spLocks noGrp="1"/>
          </p:cNvSpPr>
          <p:nvPr>
            <p:ph idx="1"/>
          </p:nvPr>
        </p:nvSpPr>
        <p:spPr>
          <a:xfrm>
            <a:off x="457200" y="5013176"/>
            <a:ext cx="8229600" cy="1656184"/>
          </a:xfrm>
        </p:spPr>
        <p:txBody>
          <a:bodyPr>
            <a:normAutofit fontScale="85000" lnSpcReduction="10000"/>
          </a:bodyPr>
          <a:lstStyle/>
          <a:p>
            <a:r>
              <a:rPr lang="ja-JP" altLang="en-US" dirty="0"/>
              <a:t>地域防災</a:t>
            </a:r>
            <a:r>
              <a:rPr lang="ja-JP" altLang="en-US" dirty="0" smtClean="0"/>
              <a:t>拠点、津波避難施設、帰宅困難者一時滞在施設の</a:t>
            </a:r>
            <a:r>
              <a:rPr lang="ja-JP" altLang="en-US" dirty="0"/>
              <a:t>一覧</a:t>
            </a:r>
            <a:r>
              <a:rPr lang="ja-JP" altLang="en-US" dirty="0" smtClean="0"/>
              <a:t>がページ別で見ることが出来ます。</a:t>
            </a:r>
            <a:endParaRPr lang="en-US" altLang="ja-JP" dirty="0" smtClean="0"/>
          </a:p>
          <a:p>
            <a:r>
              <a:rPr kumimoji="1" lang="ja-JP" altLang="en-US" dirty="0"/>
              <a:t>さらに</a:t>
            </a:r>
            <a:r>
              <a:rPr kumimoji="1" lang="ja-JP" altLang="en-US" dirty="0" smtClean="0"/>
              <a:t>、一覧から施設を選択して、その施設の詳細を知ることが出来ます。</a:t>
            </a:r>
            <a:endParaRPr kumimoji="1" lang="ja-JP" altLang="en-US" dirty="0"/>
          </a:p>
        </p:txBody>
      </p:sp>
    </p:spTree>
    <p:extLst>
      <p:ext uri="{BB962C8B-B14F-4D97-AF65-F5344CB8AC3E}">
        <p14:creationId xmlns:p14="http://schemas.microsoft.com/office/powerpoint/2010/main" val="51218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使い方（ＭＡＰ）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6024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阿部感想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今回初めて</a:t>
            </a:r>
            <a:r>
              <a:rPr kumimoji="1" lang="en-US" altLang="ja-JP" dirty="0" err="1" smtClean="0"/>
              <a:t>Git</a:t>
            </a:r>
            <a:r>
              <a:rPr kumimoji="1" lang="ja-JP" altLang="en-US" dirty="0" smtClean="0"/>
              <a:t>を使用して開発に挑みました</a:t>
            </a:r>
            <a:r>
              <a:rPr kumimoji="1" lang="ja-JP" altLang="en-US" dirty="0" smtClean="0"/>
              <a:t>。</a:t>
            </a:r>
            <a:endParaRPr kumimoji="1" lang="en-US" altLang="ja-JP" dirty="0" smtClean="0"/>
          </a:p>
          <a:p>
            <a:endParaRPr kumimoji="1" lang="en-US" altLang="ja-JP" dirty="0" smtClean="0"/>
          </a:p>
          <a:p>
            <a:r>
              <a:rPr lang="ja-JP" altLang="en-US" dirty="0" smtClean="0"/>
              <a:t>リーダー</a:t>
            </a:r>
            <a:r>
              <a:rPr lang="ja-JP" altLang="en-US" dirty="0"/>
              <a:t>らしいこと</a:t>
            </a:r>
            <a:r>
              <a:rPr lang="ja-JP" altLang="en-US" dirty="0" smtClean="0"/>
              <a:t>が出来ていたかは不安でしたが、積極的にチームとの進捗を確認するように心がけていたので、望み通りの作品が完成出来ました！</a:t>
            </a:r>
            <a:endParaRPr kumimoji="1" lang="ja-JP" altLang="en-US" dirty="0"/>
          </a:p>
        </p:txBody>
      </p:sp>
    </p:spTree>
    <p:extLst>
      <p:ext uri="{BB962C8B-B14F-4D97-AF65-F5344CB8AC3E}">
        <p14:creationId xmlns:p14="http://schemas.microsoft.com/office/powerpoint/2010/main" val="149232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178</TotalTime>
  <Words>304</Words>
  <Application>Microsoft Office PowerPoint</Application>
  <PresentationFormat>画面に合わせる (4:3)</PresentationFormat>
  <Paragraphs>37</Paragraphs>
  <Slides>12</Slides>
  <Notes>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松風</vt:lpstr>
      <vt:lpstr>よこはま防災 Yokohama Disaster Prevention</vt:lpstr>
      <vt:lpstr>概要</vt:lpstr>
      <vt:lpstr>主な機能</vt:lpstr>
      <vt:lpstr>重要と考えたポイント</vt:lpstr>
      <vt:lpstr>PowerPoint プレゼンテーション</vt:lpstr>
      <vt:lpstr>使い方（トップページ）</vt:lpstr>
      <vt:lpstr>使い方（施設情報）</vt:lpstr>
      <vt:lpstr>使い方（ＭＡＰ）</vt:lpstr>
      <vt:lpstr>阿部感想</vt:lpstr>
      <vt:lpstr>飯塚感想</vt:lpstr>
      <vt:lpstr>近藤感想</vt:lpstr>
      <vt:lpstr>終わり</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YDP Yokohama Disaster Prevention</dc:title>
  <dc:creator>K168009</dc:creator>
  <cp:lastModifiedBy>K168004</cp:lastModifiedBy>
  <cp:revision>37</cp:revision>
  <dcterms:created xsi:type="dcterms:W3CDTF">2017-10-17T01:41:05Z</dcterms:created>
  <dcterms:modified xsi:type="dcterms:W3CDTF">2017-10-27T00:11:44Z</dcterms:modified>
</cp:coreProperties>
</file>