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234CA-A51C-4733-86E4-A44862605BB6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03948-0385-4AE4-810B-1638B3B41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7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重要と考えたポイント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１．初めて使い人でも迷わないこと　２．緊急時など慌ててしまっていても使いやすい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03948-0385-4AE4-810B-1638B3B41D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00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※</a:t>
            </a:r>
            <a:r>
              <a:rPr kumimoji="1" lang="ja-JP" altLang="en-US" smtClean="0"/>
              <a:t>画像入れよ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03948-0385-4AE4-810B-1638B3B41D6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45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画像入れ替えせよ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03948-0385-4AE4-810B-1638B3B41D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26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9526" y="5715017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3306482" y="2907281"/>
            <a:ext cx="6855280" cy="1038095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42908" y="0"/>
            <a:ext cx="7072362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43768" y="274640"/>
            <a:ext cx="1543032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590075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9526" y="4295805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9144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286388"/>
            <a:ext cx="77724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286124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8258202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571613"/>
            <a:ext cx="5111750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571613"/>
            <a:ext cx="3008313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8"/>
            <a:ext cx="9144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9144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2" y="714356"/>
            <a:ext cx="9143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9144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457200" y="1500175"/>
            <a:ext cx="82296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ja-JP" altLang="en-US" sz="7200" dirty="0" smtClean="0"/>
              <a:t>よこはま防災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000" dirty="0" smtClean="0"/>
              <a:t>Yokohama Disaster Prevention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　竜一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6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HGｺﾞｼｯｸM" pitchFamily="49" charset="-128"/>
                <a:ea typeface="HGｺﾞｼｯｸM" pitchFamily="49" charset="-128"/>
              </a:rPr>
              <a:t>よこはま</a:t>
            </a:r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防災は、横浜市のいろいろな防災情報がわかる</a:t>
            </a:r>
            <a:r>
              <a:rPr lang="en-US" altLang="ja-JP" dirty="0" smtClean="0">
                <a:latin typeface="HGｺﾞｼｯｸM" pitchFamily="49" charset="-128"/>
                <a:ea typeface="HGｺﾞｼｯｸM" pitchFamily="49" charset="-128"/>
              </a:rPr>
              <a:t>Web</a:t>
            </a:r>
            <a:r>
              <a:rPr lang="ja-JP" altLang="en-US" dirty="0">
                <a:latin typeface="HGｺﾞｼｯｸM" pitchFamily="49" charset="-128"/>
                <a:ea typeface="HGｺﾞｼｯｸM" pitchFamily="49" charset="-128"/>
              </a:rPr>
              <a:t>アプリ</a:t>
            </a:r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です。</a:t>
            </a:r>
            <a:endParaRPr lang="en-US" altLang="ja-JP" dirty="0" smtClean="0">
              <a:latin typeface="HGｺﾞｼｯｸM" pitchFamily="49" charset="-128"/>
              <a:ea typeface="HGｺﾞｼｯｸM" pitchFamily="49" charset="-128"/>
            </a:endParaRPr>
          </a:p>
          <a:p>
            <a:r>
              <a:rPr kumimoji="1" lang="ja-JP" altLang="en-US" dirty="0" smtClean="0">
                <a:latin typeface="HGｺﾞｼｯｸM" pitchFamily="49" charset="-128"/>
                <a:ea typeface="HGｺﾞｼｯｸM" pitchFamily="49" charset="-128"/>
              </a:rPr>
              <a:t>横浜市に住んでいる方や、観光で訪れている方など、もしものときに横浜市に滞在している方を対象としています。</a:t>
            </a:r>
            <a:endParaRPr kumimoji="1" lang="ja-JP" altLang="en-US" dirty="0">
              <a:latin typeface="HGｺﾞｼｯｸM" pitchFamily="49" charset="-128"/>
              <a:ea typeface="HGｺﾞｼｯｸM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1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主な機能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ｺﾞｼｯｸM" pitchFamily="49" charset="-128"/>
                <a:ea typeface="HGｺﾞｼｯｸM" pitchFamily="49" charset="-128"/>
              </a:rPr>
              <a:t>避難所など、もしもの時に頼りたい施設の情報がわかる。</a:t>
            </a:r>
            <a:endParaRPr kumimoji="1" lang="en-US" altLang="ja-JP" dirty="0" smtClean="0">
              <a:latin typeface="HGｺﾞｼｯｸM" pitchFamily="49" charset="-128"/>
              <a:ea typeface="HGｺﾞｼｯｸM" pitchFamily="49" charset="-128"/>
            </a:endParaRPr>
          </a:p>
          <a:p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チュートリアルで緊急時の避難方法や、けがの応急処置などが学べる。</a:t>
            </a:r>
            <a:endParaRPr lang="en-US" altLang="ja-JP" dirty="0" smtClean="0">
              <a:latin typeface="HGｺﾞｼｯｸM" pitchFamily="49" charset="-128"/>
              <a:ea typeface="HGｺﾞｼｯｸM" pitchFamily="49" charset="-128"/>
            </a:endParaRPr>
          </a:p>
          <a:p>
            <a:r>
              <a:rPr kumimoji="1" lang="ja-JP" altLang="en-US" dirty="0" smtClean="0">
                <a:latin typeface="HGｺﾞｼｯｸM" pitchFamily="49" charset="-128"/>
                <a:ea typeface="HGｺﾞｼｯｸM" pitchFamily="49" charset="-128"/>
              </a:rPr>
              <a:t>横浜市域の警報・注意報や、横浜市総務局危機管理室のツイッターが見れる</a:t>
            </a:r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。</a:t>
            </a:r>
            <a:endParaRPr kumimoji="1" lang="en-US" altLang="ja-JP" dirty="0" smtClean="0">
              <a:latin typeface="HGｺﾞｼｯｸM" pitchFamily="49" charset="-128"/>
              <a:ea typeface="HGｺﾞｼｯｸM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1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重要と考えたポイント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6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636912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latin typeface="HGｺﾞｼｯｸM" pitchFamily="49" charset="-128"/>
                <a:ea typeface="HGｺﾞｼｯｸM" pitchFamily="49" charset="-128"/>
              </a:rPr>
              <a:t>「わかりやすいこと」</a:t>
            </a:r>
            <a:endParaRPr kumimoji="1" lang="ja-JP" altLang="en-US" sz="6600" dirty="0">
              <a:latin typeface="HGｺﾞｼｯｸM" pitchFamily="49" charset="-128"/>
              <a:ea typeface="HGｺﾞｼｯｸM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18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使い方（トップページ）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4502770"/>
            <a:ext cx="8229600" cy="223859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警報・注意報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各施設一覧への案内メニュー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防災チュートリアル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横浜市の公式防災ツイッター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</a:t>
            </a:r>
            <a:r>
              <a:rPr lang="ja-JP" altLang="en-US" dirty="0" smtClean="0"/>
              <a:t>（施設情報）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664296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各区ページ内リンク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施設一覧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/>
              <a:t>施設詳細</a:t>
            </a:r>
            <a:endParaRPr kumimoji="1" lang="ja-JP" altLang="en-US" dirty="0"/>
          </a:p>
        </p:txBody>
      </p:sp>
      <p:pic>
        <p:nvPicPr>
          <p:cNvPr id="2050" name="Picture 2" descr="C:\Users\K168009\Documents\システム開発\2017\17企業連携_2\gd_2a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435460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168009\Documents\システム開発\2017\17企業連携_2\gd_5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43" y="1412776"/>
            <a:ext cx="4354608" cy="24482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sp>
        <p:nvSpPr>
          <p:cNvPr id="4" name="円/楕円 3"/>
          <p:cNvSpPr/>
          <p:nvPr/>
        </p:nvSpPr>
        <p:spPr>
          <a:xfrm>
            <a:off x="4716016" y="1844824"/>
            <a:ext cx="576064" cy="5760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184482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1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</a:t>
            </a:r>
            <a:r>
              <a:rPr lang="ja-JP" altLang="en-US" dirty="0" smtClean="0"/>
              <a:t>（防災チュートリアル）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4098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dirty="0"/>
              <a:t>対策</a:t>
            </a:r>
            <a:r>
              <a:rPr lang="ja-JP" altLang="en-US" dirty="0" smtClean="0"/>
              <a:t>情報選択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情報ボックス</a:t>
            </a:r>
            <a:endParaRPr kumimoji="1" lang="ja-JP" altLang="en-US" dirty="0"/>
          </a:p>
        </p:txBody>
      </p:sp>
      <p:pic>
        <p:nvPicPr>
          <p:cNvPr id="3074" name="Picture 2" descr="C:\Users\K168009\Documents\システム開発\2017\17企業連携_2\gd_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8997"/>
            <a:ext cx="6264696" cy="35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0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松風">
      <a:dk1>
        <a:sysClr val="windowText" lastClr="000000"/>
      </a:dk1>
      <a:lt1>
        <a:sysClr val="window" lastClr="FFFFFF"/>
      </a:lt1>
      <a:dk2>
        <a:srgbClr val="0F2305"/>
      </a:dk2>
      <a:lt2>
        <a:srgbClr val="7DAA50"/>
      </a:lt2>
      <a:accent1>
        <a:srgbClr val="B94B2D"/>
      </a:accent1>
      <a:accent2>
        <a:srgbClr val="B95F91"/>
      </a:accent2>
      <a:accent3>
        <a:srgbClr val="C8AF3C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141</TotalTime>
  <Words>175</Words>
  <Application>Microsoft Office PowerPoint</Application>
  <PresentationFormat>画面に合わせる (4:3)</PresentationFormat>
  <Paragraphs>30</Paragraphs>
  <Slides>7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松風</vt:lpstr>
      <vt:lpstr>よこはま防災 Yokohama Disaster Prevention</vt:lpstr>
      <vt:lpstr>概要</vt:lpstr>
      <vt:lpstr>主な機能</vt:lpstr>
      <vt:lpstr>重要と考えたポイント</vt:lpstr>
      <vt:lpstr>使い方（トップページ）</vt:lpstr>
      <vt:lpstr>使い方（施設情報）</vt:lpstr>
      <vt:lpstr>使い方（防災チュートリアル）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YDP Yokohama Disaster Prevention</dc:title>
  <dc:creator>K168009</dc:creator>
  <cp:lastModifiedBy>K168009</cp:lastModifiedBy>
  <cp:revision>16</cp:revision>
  <dcterms:created xsi:type="dcterms:W3CDTF">2017-10-17T01:41:05Z</dcterms:created>
  <dcterms:modified xsi:type="dcterms:W3CDTF">2017-10-26T16:01:33Z</dcterms:modified>
</cp:coreProperties>
</file>