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横浜防災案内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07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21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スティン">
  <a:themeElements>
    <a:clrScheme name="オースティン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オースティン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オースティン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3</Words>
  <Application>Microsoft Office PowerPoint</Application>
  <PresentationFormat>画面に合わせる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オースティン</vt:lpstr>
      <vt:lpstr>横浜防災案内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横浜防災案内</dc:title>
  <dc:creator>K168001</dc:creator>
  <cp:lastModifiedBy>K168001</cp:lastModifiedBy>
  <cp:revision>1</cp:revision>
  <dcterms:created xsi:type="dcterms:W3CDTF">2017-10-24T01:21:29Z</dcterms:created>
  <dcterms:modified xsi:type="dcterms:W3CDTF">2017-10-24T01:22:24Z</dcterms:modified>
</cp:coreProperties>
</file>