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234CA-A51C-4733-86E4-A44862605BB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03948-0385-4AE4-810B-1638B3B41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97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重要と考えたポイント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１．初めて使い人でも迷わないこと　２．緊急時など慌ててしまっていても使いやすい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03948-0385-4AE4-810B-1638B3B41D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0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9526" y="5715017"/>
            <a:ext cx="9134475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3306482" y="2907281"/>
            <a:ext cx="6855280" cy="1038095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42908" y="0"/>
            <a:ext cx="7072362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43768" y="274640"/>
            <a:ext cx="1543032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590075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9526" y="4295805"/>
            <a:ext cx="9134475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9144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286388"/>
            <a:ext cx="77724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286124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8258202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571613"/>
            <a:ext cx="5111750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571613"/>
            <a:ext cx="3008313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8"/>
            <a:ext cx="9144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9144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2" y="714356"/>
            <a:ext cx="9143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9144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457200" y="1500175"/>
            <a:ext cx="82296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ja-JP" altLang="en-US" sz="7200" dirty="0" smtClean="0"/>
              <a:t>よこはま防災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4000" dirty="0" smtClean="0"/>
              <a:t>Yokohama Disaster Prevention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　竜一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6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HGｺﾞｼｯｸM" pitchFamily="49" charset="-128"/>
                <a:ea typeface="HGｺﾞｼｯｸM" pitchFamily="49" charset="-128"/>
              </a:rPr>
              <a:t>よこはま</a:t>
            </a:r>
            <a:r>
              <a:rPr lang="ja-JP" altLang="en-US" dirty="0" smtClean="0">
                <a:latin typeface="HGｺﾞｼｯｸM" pitchFamily="49" charset="-128"/>
                <a:ea typeface="HGｺﾞｼｯｸM" pitchFamily="49" charset="-128"/>
              </a:rPr>
              <a:t>防災は、横浜市のいろいろな防災情報がわかる</a:t>
            </a:r>
            <a:r>
              <a:rPr lang="en-US" altLang="ja-JP" dirty="0" smtClean="0">
                <a:latin typeface="HGｺﾞｼｯｸM" pitchFamily="49" charset="-128"/>
                <a:ea typeface="HGｺﾞｼｯｸM" pitchFamily="49" charset="-128"/>
              </a:rPr>
              <a:t>Web</a:t>
            </a:r>
            <a:r>
              <a:rPr lang="ja-JP" altLang="en-US" dirty="0">
                <a:latin typeface="HGｺﾞｼｯｸM" pitchFamily="49" charset="-128"/>
                <a:ea typeface="HGｺﾞｼｯｸM" pitchFamily="49" charset="-128"/>
              </a:rPr>
              <a:t>アプリ</a:t>
            </a:r>
            <a:r>
              <a:rPr lang="ja-JP" altLang="en-US" dirty="0" smtClean="0">
                <a:latin typeface="HGｺﾞｼｯｸM" pitchFamily="49" charset="-128"/>
                <a:ea typeface="HGｺﾞｼｯｸM" pitchFamily="49" charset="-128"/>
              </a:rPr>
              <a:t>です。</a:t>
            </a:r>
            <a:endParaRPr lang="en-US" altLang="ja-JP" dirty="0" smtClean="0">
              <a:latin typeface="HGｺﾞｼｯｸM" pitchFamily="49" charset="-128"/>
              <a:ea typeface="HGｺﾞｼｯｸM" pitchFamily="49" charset="-128"/>
            </a:endParaRPr>
          </a:p>
          <a:p>
            <a:r>
              <a:rPr kumimoji="1" lang="ja-JP" altLang="en-US" dirty="0" smtClean="0">
                <a:latin typeface="HGｺﾞｼｯｸM" pitchFamily="49" charset="-128"/>
                <a:ea typeface="HGｺﾞｼｯｸM" pitchFamily="49" charset="-128"/>
              </a:rPr>
              <a:t>横浜市に住んでいる方や、観光で訪れている方など、もしものときに横浜市に滞在している方を対象としています。</a:t>
            </a:r>
            <a:endParaRPr kumimoji="1" lang="ja-JP" altLang="en-US" dirty="0">
              <a:latin typeface="HGｺﾞｼｯｸM" pitchFamily="49" charset="-128"/>
              <a:ea typeface="HGｺﾞｼｯｸM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1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主な機能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ｺﾞｼｯｸM" pitchFamily="49" charset="-128"/>
                <a:ea typeface="HGｺﾞｼｯｸM" pitchFamily="49" charset="-128"/>
              </a:rPr>
              <a:t>避難所など、もしもの時に頼りたい施設の情報がわかる。</a:t>
            </a:r>
            <a:endParaRPr kumimoji="1" lang="en-US" altLang="ja-JP" dirty="0" smtClean="0">
              <a:latin typeface="HGｺﾞｼｯｸM" pitchFamily="49" charset="-128"/>
              <a:ea typeface="HGｺﾞｼｯｸM" pitchFamily="49" charset="-128"/>
            </a:endParaRPr>
          </a:p>
          <a:p>
            <a:r>
              <a:rPr lang="ja-JP" altLang="en-US" dirty="0" smtClean="0">
                <a:latin typeface="HGｺﾞｼｯｸM" pitchFamily="49" charset="-128"/>
                <a:ea typeface="HGｺﾞｼｯｸM" pitchFamily="49" charset="-128"/>
              </a:rPr>
              <a:t>チュートリアルで緊急時の避難方法や、けがの応急処置などが学べる。</a:t>
            </a:r>
            <a:endParaRPr lang="en-US" altLang="ja-JP" dirty="0" smtClean="0">
              <a:latin typeface="HGｺﾞｼｯｸM" pitchFamily="49" charset="-128"/>
              <a:ea typeface="HGｺﾞｼｯｸM" pitchFamily="49" charset="-128"/>
            </a:endParaRPr>
          </a:p>
          <a:p>
            <a:r>
              <a:rPr kumimoji="1" lang="ja-JP" altLang="en-US" dirty="0" smtClean="0">
                <a:latin typeface="HGｺﾞｼｯｸM" pitchFamily="49" charset="-128"/>
                <a:ea typeface="HGｺﾞｼｯｸM" pitchFamily="49" charset="-128"/>
              </a:rPr>
              <a:t>横浜市域の警報・注意報や、横浜市総務局危機管理室のツイッターが見れる</a:t>
            </a:r>
            <a:r>
              <a:rPr lang="ja-JP" altLang="en-US" dirty="0" smtClean="0">
                <a:latin typeface="HGｺﾞｼｯｸM" pitchFamily="49" charset="-128"/>
                <a:ea typeface="HGｺﾞｼｯｸM" pitchFamily="49" charset="-128"/>
              </a:rPr>
              <a:t>。</a:t>
            </a:r>
            <a:endParaRPr kumimoji="1" lang="en-US" altLang="ja-JP" dirty="0" smtClean="0">
              <a:latin typeface="HGｺﾞｼｯｸM" pitchFamily="49" charset="-128"/>
              <a:ea typeface="HGｺﾞｼｯｸM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1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重要と考えたポイント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6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636912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「わかりやすいこと」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0618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使い方（トップページ）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5085184"/>
            <a:ext cx="8229600" cy="1656184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トップページでは、警報・注意報や防災情報の</a:t>
            </a:r>
            <a:r>
              <a:rPr lang="ja-JP" altLang="en-US" dirty="0" smtClean="0"/>
              <a:t>ツイッターが見れます。</a:t>
            </a:r>
            <a:endParaRPr lang="en-US" altLang="ja-JP" dirty="0" smtClean="0"/>
          </a:p>
          <a:p>
            <a:r>
              <a:rPr kumimoji="1" lang="ja-JP" altLang="en-US" dirty="0"/>
              <a:t>中央</a:t>
            </a:r>
            <a:r>
              <a:rPr kumimoji="1" lang="ja-JP" altLang="en-US" dirty="0" smtClean="0"/>
              <a:t>のメニューから各ページへ移動できます。</a:t>
            </a:r>
            <a:endParaRPr kumimoji="1" lang="ja-JP" altLang="en-US" dirty="0"/>
          </a:p>
        </p:txBody>
      </p:sp>
      <p:pic>
        <p:nvPicPr>
          <p:cNvPr id="5" name="図 4" descr="横浜防災案内-Yokohama Disaster Prevention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4"/>
            <a:ext cx="6427958" cy="3609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0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</a:t>
            </a:r>
            <a:r>
              <a:rPr lang="ja-JP" altLang="en-US" dirty="0" smtClean="0"/>
              <a:t>（施設情報）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656184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dirty="0"/>
              <a:t>地域防災</a:t>
            </a:r>
            <a:r>
              <a:rPr lang="ja-JP" altLang="en-US" dirty="0" smtClean="0"/>
              <a:t>拠点、津波避難施設、帰宅困難者一時滞在施設の</a:t>
            </a:r>
            <a:r>
              <a:rPr lang="ja-JP" altLang="en-US" dirty="0"/>
              <a:t>一覧</a:t>
            </a:r>
            <a:r>
              <a:rPr lang="ja-JP" altLang="en-US" dirty="0" smtClean="0"/>
              <a:t>がページ別で見ることが出来ます。</a:t>
            </a:r>
            <a:endParaRPr lang="en-US" altLang="ja-JP" dirty="0" smtClean="0"/>
          </a:p>
          <a:p>
            <a:r>
              <a:rPr kumimoji="1" lang="ja-JP" altLang="en-US" dirty="0"/>
              <a:t>さらに</a:t>
            </a:r>
            <a:r>
              <a:rPr kumimoji="1" lang="ja-JP" altLang="en-US" dirty="0" smtClean="0"/>
              <a:t>、一覧から施設を選択して、その施設の詳細を知ることが出来ます。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1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松風">
      <a:dk1>
        <a:sysClr val="windowText" lastClr="000000"/>
      </a:dk1>
      <a:lt1>
        <a:sysClr val="window" lastClr="FFFFFF"/>
      </a:lt1>
      <a:dk2>
        <a:srgbClr val="0F2305"/>
      </a:dk2>
      <a:lt2>
        <a:srgbClr val="7DAA50"/>
      </a:lt2>
      <a:accent1>
        <a:srgbClr val="B94B2D"/>
      </a:accent1>
      <a:accent2>
        <a:srgbClr val="B95F91"/>
      </a:accent2>
      <a:accent3>
        <a:srgbClr val="C8AF3C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117</TotalTime>
  <Words>199</Words>
  <Application>Microsoft Office PowerPoint</Application>
  <PresentationFormat>画面に合わせる (4:3)</PresentationFormat>
  <Paragraphs>19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松風</vt:lpstr>
      <vt:lpstr>よこはま防災 Yokohama Disaster Prevention</vt:lpstr>
      <vt:lpstr>概要</vt:lpstr>
      <vt:lpstr>主な機能</vt:lpstr>
      <vt:lpstr>重要と考えたポイント</vt:lpstr>
      <vt:lpstr>使い方（トップページ）</vt:lpstr>
      <vt:lpstr>使い方（施設情報）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YDP Yokohama Disaster Prevention</dc:title>
  <dc:creator>K168009</dc:creator>
  <cp:lastModifiedBy>K168009</cp:lastModifiedBy>
  <cp:revision>12</cp:revision>
  <dcterms:created xsi:type="dcterms:W3CDTF">2017-10-17T01:41:05Z</dcterms:created>
  <dcterms:modified xsi:type="dcterms:W3CDTF">2017-10-26T08:22:06Z</dcterms:modified>
</cp:coreProperties>
</file>