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3" r:id="rId6"/>
    <p:sldId id="269" r:id="rId7"/>
    <p:sldId id="260" r:id="rId8"/>
    <p:sldId id="264" r:id="rId9"/>
    <p:sldId id="261" r:id="rId10"/>
    <p:sldId id="262" r:id="rId11"/>
    <p:sldId id="265" r:id="rId12"/>
    <p:sldId id="266" r:id="rId13"/>
    <p:sldId id="267" r:id="rId14"/>
    <p:sldId id="26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234CA-A51C-4733-86E4-A44862605BB6}" type="datetimeFigureOut">
              <a:rPr kumimoji="1" lang="ja-JP" altLang="en-US" smtClean="0"/>
              <a:t>2017/10/27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03948-0385-4AE4-810B-1638B3B41D6E}" type="slidenum">
              <a:rPr kumimoji="1" lang="ja-JP" altLang="en-US" smtClean="0"/>
              <a:t>‹#›</a:t>
            </a:fld>
            <a:endParaRPr kumimoji="1" lang="ja-JP" altLang="en-US"/>
          </a:p>
        </p:txBody>
      </p:sp>
    </p:spTree>
    <p:extLst>
      <p:ext uri="{BB962C8B-B14F-4D97-AF65-F5344CB8AC3E}">
        <p14:creationId xmlns:p14="http://schemas.microsoft.com/office/powerpoint/2010/main" val="4142972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4</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6</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smtClean="0"/>
              <a:t>画像入れよ</a:t>
            </a:r>
            <a:endParaRPr kumimoji="1" lang="ja-JP" altLang="en-US"/>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7</a:t>
            </a:fld>
            <a:endParaRPr kumimoji="1" lang="ja-JP" altLang="en-US"/>
          </a:p>
        </p:txBody>
      </p:sp>
    </p:spTree>
    <p:extLst>
      <p:ext uri="{BB962C8B-B14F-4D97-AF65-F5344CB8AC3E}">
        <p14:creationId xmlns:p14="http://schemas.microsoft.com/office/powerpoint/2010/main" val="72745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画像入れ替えせよ</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10</a:t>
            </a:fld>
            <a:endParaRPr kumimoji="1" lang="ja-JP" altLang="en-US"/>
          </a:p>
        </p:txBody>
      </p:sp>
    </p:spTree>
    <p:extLst>
      <p:ext uri="{BB962C8B-B14F-4D97-AF65-F5344CB8AC3E}">
        <p14:creationId xmlns:p14="http://schemas.microsoft.com/office/powerpoint/2010/main" val="4532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3461" y="0"/>
            <a:ext cx="9147461"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9526" y="5715017"/>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685800" y="2130425"/>
            <a:ext cx="77724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371600" y="3886200"/>
            <a:ext cx="64008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3306482" y="2907281"/>
            <a:ext cx="6855280" cy="1038095"/>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42908" y="0"/>
            <a:ext cx="7072362"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7143768" y="274640"/>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590075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9526" y="4295805"/>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9144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722313" y="5286388"/>
            <a:ext cx="77724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6124"/>
            <a:ext cx="77724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8258202"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1571613"/>
            <a:ext cx="5111750"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2" y="1571613"/>
            <a:ext cx="3008313"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3461" y="0"/>
            <a:ext cx="9147461"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8"/>
            <a:ext cx="9144000" cy="1430123"/>
          </a:xfrm>
          <a:prstGeom prst="rect">
            <a:avLst/>
          </a:prstGeom>
          <a:noFill/>
          <a:ln>
            <a:noFill/>
          </a:ln>
        </p:spPr>
      </p:pic>
      <p:sp>
        <p:nvSpPr>
          <p:cNvPr id="15" name="正方形/長方形 14"/>
          <p:cNvSpPr/>
          <p:nvPr/>
        </p:nvSpPr>
        <p:spPr bwMode="auto">
          <a:xfrm>
            <a:off x="0" y="3857628"/>
            <a:ext cx="9144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1792288" y="4800600"/>
            <a:ext cx="54864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792288" y="612775"/>
            <a:ext cx="54864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2" y="714356"/>
            <a:ext cx="9143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9144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428596" y="214290"/>
            <a:ext cx="82296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457200" y="1500175"/>
            <a:ext cx="82296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rgbClr val="080808"/>
                </a:solidFill>
              </a:defRPr>
            </a:lvl1p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rgbClr val="080808"/>
                </a:solidFill>
              </a:defRPr>
            </a:lvl1pPr>
          </a:lstStyle>
          <a:p>
            <a:fld id="{C1DFF3DE-3CAA-43BD-88FD-12B85BE6608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96753"/>
            <a:ext cx="7772400" cy="2403698"/>
          </a:xfrm>
        </p:spPr>
        <p:txBody>
          <a:bodyPr>
            <a:normAutofit/>
          </a:bodyPr>
          <a:lstStyle/>
          <a:p>
            <a:r>
              <a:rPr lang="ja-JP" altLang="en-US" sz="7200" dirty="0" smtClean="0"/>
              <a:t>よこはま防災</a:t>
            </a:r>
            <a:r>
              <a:rPr lang="en-US" altLang="ja-JP" dirty="0" smtClean="0"/>
              <a:t/>
            </a:r>
            <a:br>
              <a:rPr lang="en-US" altLang="ja-JP" dirty="0" smtClean="0"/>
            </a:br>
            <a:r>
              <a:rPr lang="en-US" altLang="ja-JP" sz="4000" dirty="0" smtClean="0"/>
              <a:t>Yokohama Disaster Prevention</a:t>
            </a:r>
            <a:endParaRPr kumimoji="1" lang="ja-JP" altLang="en-US" sz="4000" dirty="0"/>
          </a:p>
        </p:txBody>
      </p:sp>
      <p:sp>
        <p:nvSpPr>
          <p:cNvPr id="3" name="サブタイトル 2"/>
          <p:cNvSpPr>
            <a:spLocks noGrp="1"/>
          </p:cNvSpPr>
          <p:nvPr>
            <p:ph type="subTitle" idx="1"/>
          </p:nvPr>
        </p:nvSpPr>
        <p:spPr>
          <a:xfrm>
            <a:off x="2765369" y="3861048"/>
            <a:ext cx="6400800" cy="1752600"/>
          </a:xfrm>
        </p:spPr>
        <p:txBody>
          <a:bodyPr>
            <a:normAutofit fontScale="85000" lnSpcReduction="20000"/>
          </a:bodyPr>
          <a:lstStyle/>
          <a:p>
            <a:pPr algn="l"/>
            <a:r>
              <a:rPr kumimoji="1" lang="ja-JP" altLang="en-US" dirty="0" smtClean="0"/>
              <a:t>チーム名：</a:t>
            </a:r>
            <a:r>
              <a:rPr lang="en-US" altLang="ja-JP" dirty="0" smtClean="0"/>
              <a:t>BlackCatYamaToo</a:t>
            </a:r>
            <a:endParaRPr lang="en-US" altLang="ja-JP" dirty="0"/>
          </a:p>
          <a:p>
            <a:pPr algn="l"/>
            <a:r>
              <a:rPr lang="ja-JP" altLang="en-US" dirty="0" smtClean="0"/>
              <a:t>メンバー：阿部竜一</a:t>
            </a:r>
            <a:endParaRPr lang="en-US" altLang="ja-JP" dirty="0"/>
          </a:p>
          <a:p>
            <a:pPr algn="l"/>
            <a:r>
              <a:rPr lang="ja-JP" altLang="en-US" dirty="0" smtClean="0"/>
              <a:t>　　　　：飯塚</a:t>
            </a:r>
            <a:r>
              <a:rPr lang="ja-JP" altLang="en-US" dirty="0"/>
              <a:t>広</a:t>
            </a:r>
            <a:r>
              <a:rPr lang="ja-JP" altLang="en-US" dirty="0" smtClean="0"/>
              <a:t>紀</a:t>
            </a:r>
            <a:endParaRPr lang="en-US" altLang="ja-JP" dirty="0" smtClean="0"/>
          </a:p>
          <a:p>
            <a:pPr algn="l"/>
            <a:r>
              <a:rPr lang="ja-JP" altLang="en-US" dirty="0" smtClean="0"/>
              <a:t>　　　　：近藤裕明</a:t>
            </a:r>
            <a:endParaRPr lang="en-US" altLang="ja-JP" dirty="0" smtClean="0"/>
          </a:p>
        </p:txBody>
      </p:sp>
    </p:spTree>
    <p:extLst>
      <p:ext uri="{BB962C8B-B14F-4D97-AF65-F5344CB8AC3E}">
        <p14:creationId xmlns:p14="http://schemas.microsoft.com/office/powerpoint/2010/main" val="653679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（防災チュートリアル）</a:t>
            </a:r>
            <a:endParaRPr kumimoji="1" lang="ja-JP" altLang="en-US" dirty="0"/>
          </a:p>
        </p:txBody>
      </p:sp>
      <p:sp>
        <p:nvSpPr>
          <p:cNvPr id="3" name="コンテンツ プレースホルダー 2"/>
          <p:cNvSpPr>
            <a:spLocks noGrp="1"/>
          </p:cNvSpPr>
          <p:nvPr>
            <p:ph idx="1"/>
          </p:nvPr>
        </p:nvSpPr>
        <p:spPr>
          <a:xfrm>
            <a:off x="493204" y="5445224"/>
            <a:ext cx="8229600" cy="1040982"/>
          </a:xfrm>
        </p:spPr>
        <p:txBody>
          <a:bodyPr>
            <a:normAutofit fontScale="92500" lnSpcReduction="10000"/>
          </a:bodyPr>
          <a:lstStyle/>
          <a:p>
            <a:pPr marL="514350" indent="-514350">
              <a:buFont typeface="+mj-ea"/>
              <a:buAutoNum type="circleNumDbPlain"/>
            </a:pPr>
            <a:r>
              <a:rPr lang="ja-JP" altLang="en-US" dirty="0">
                <a:latin typeface="HGｺﾞｼｯｸM" pitchFamily="49" charset="-128"/>
                <a:ea typeface="HGｺﾞｼｯｸM" pitchFamily="49" charset="-128"/>
              </a:rPr>
              <a:t>対策</a:t>
            </a:r>
            <a:r>
              <a:rPr lang="ja-JP" altLang="en-US" dirty="0" smtClean="0">
                <a:latin typeface="HGｺﾞｼｯｸM" pitchFamily="49" charset="-128"/>
                <a:ea typeface="HGｺﾞｼｯｸM" pitchFamily="49" charset="-128"/>
              </a:rPr>
              <a:t>情報</a:t>
            </a:r>
            <a:r>
              <a:rPr lang="ja-JP" altLang="en-US" dirty="0" smtClean="0">
                <a:latin typeface="HGｺﾞｼｯｸM" pitchFamily="49" charset="-128"/>
                <a:ea typeface="HGｺﾞｼｯｸM" pitchFamily="49" charset="-128"/>
              </a:rPr>
              <a:t>選択</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情報ボックス</a:t>
            </a:r>
            <a:endParaRPr kumimoji="1" lang="ja-JP" altLang="en-US" dirty="0">
              <a:latin typeface="HGｺﾞｼｯｸM" pitchFamily="49" charset="-128"/>
              <a:ea typeface="HGｺﾞｼｯｸM" pitchFamily="49" charset="-128"/>
            </a:endParaRPr>
          </a:p>
        </p:txBody>
      </p:sp>
      <p:pic>
        <p:nvPicPr>
          <p:cNvPr id="3074" name="Picture 2" descr="C:\Users\K168009\Documents\システム開発\2017\17企業連携_2\gd_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18997"/>
            <a:ext cx="6264696" cy="352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2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阿部感想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今回初めて</a:t>
            </a:r>
            <a:r>
              <a:rPr kumimoji="1" lang="en-US" altLang="ja-JP" dirty="0" err="1" smtClean="0">
                <a:latin typeface="HGｺﾞｼｯｸM" pitchFamily="49" charset="-128"/>
                <a:ea typeface="HGｺﾞｼｯｸM" pitchFamily="49" charset="-128"/>
              </a:rPr>
              <a:t>Git</a:t>
            </a:r>
            <a:r>
              <a:rPr kumimoji="1" lang="ja-JP" altLang="en-US" dirty="0" smtClean="0">
                <a:latin typeface="HGｺﾞｼｯｸM" pitchFamily="49" charset="-128"/>
                <a:ea typeface="HGｺﾞｼｯｸM" pitchFamily="49" charset="-128"/>
              </a:rPr>
              <a:t>を使用して開発に挑みました。</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リーダー</a:t>
            </a:r>
            <a:r>
              <a:rPr lang="ja-JP" altLang="en-US" dirty="0">
                <a:latin typeface="HGｺﾞｼｯｸM" pitchFamily="49" charset="-128"/>
                <a:ea typeface="HGｺﾞｼｯｸM" pitchFamily="49" charset="-128"/>
              </a:rPr>
              <a:t>らしいこと</a:t>
            </a:r>
            <a:r>
              <a:rPr lang="ja-JP" altLang="en-US" dirty="0" smtClean="0">
                <a:latin typeface="HGｺﾞｼｯｸM" pitchFamily="49" charset="-128"/>
                <a:ea typeface="HGｺﾞｼｯｸM" pitchFamily="49" charset="-128"/>
              </a:rPr>
              <a:t>が出来ていたかは不安でしたが、積極的にチームとの進捗を確認するように心がけていたので、望み通りの作品が完成出来ました！</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1400952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飯塚感想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初期段階のデータベースとＣＳＳを担当しました。分からないところなどをちゃんと相談して出来たので良かったです。</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あまり知識面でチームに貢献出来なかったので、もっと知識を付けていきたいです。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50825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近藤感想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デザイン面では前回に引き続きレスポンシブデザインに取り組みました。苦労しましたが、良い経験になったと思います。</a:t>
            </a:r>
            <a:endParaRPr kumimoji="1"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微力ながらもチームに貢献できたと思います。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25310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15816" y="3429000"/>
            <a:ext cx="8229600" cy="785818"/>
          </a:xfrm>
        </p:spPr>
        <p:txBody>
          <a:bodyPr>
            <a:noAutofit/>
          </a:bodyPr>
          <a:lstStyle/>
          <a:p>
            <a:r>
              <a:rPr kumimoji="1" lang="ja-JP" altLang="en-US" sz="7200" dirty="0" smtClean="0"/>
              <a:t>終わり</a:t>
            </a:r>
            <a:endParaRPr kumimoji="1" lang="ja-JP" altLang="en-US" sz="7200" dirty="0"/>
          </a:p>
        </p:txBody>
      </p:sp>
    </p:spTree>
    <p:extLst>
      <p:ext uri="{BB962C8B-B14F-4D97-AF65-F5344CB8AC3E}">
        <p14:creationId xmlns:p14="http://schemas.microsoft.com/office/powerpoint/2010/main" val="289114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467544" y="2225618"/>
            <a:ext cx="8229600" cy="4625991"/>
          </a:xfrm>
        </p:spPr>
        <p:txBody>
          <a:bodyPr/>
          <a:lstStyle/>
          <a:p>
            <a:r>
              <a:rPr lang="ja-JP" altLang="en-US" dirty="0">
                <a:latin typeface="HGｺﾞｼｯｸM" pitchFamily="49" charset="-128"/>
                <a:ea typeface="HGｺﾞｼｯｸM" pitchFamily="49" charset="-128"/>
              </a:rPr>
              <a:t>よこはま</a:t>
            </a:r>
            <a:r>
              <a:rPr lang="ja-JP" altLang="en-US" dirty="0" smtClean="0">
                <a:latin typeface="HGｺﾞｼｯｸM" pitchFamily="49" charset="-128"/>
                <a:ea typeface="HGｺﾞｼｯｸM" pitchFamily="49" charset="-128"/>
              </a:rPr>
              <a:t>防災は、横浜市のいろいろな防災情報がわかる</a:t>
            </a:r>
            <a:r>
              <a:rPr lang="en-US" altLang="ja-JP" dirty="0" smtClean="0">
                <a:latin typeface="HGｺﾞｼｯｸM" pitchFamily="49" charset="-128"/>
                <a:ea typeface="HGｺﾞｼｯｸM" pitchFamily="49" charset="-128"/>
              </a:rPr>
              <a:t>Web</a:t>
            </a:r>
            <a:r>
              <a:rPr lang="ja-JP" altLang="en-US" dirty="0">
                <a:latin typeface="HGｺﾞｼｯｸM" pitchFamily="49" charset="-128"/>
                <a:ea typeface="HGｺﾞｼｯｸM" pitchFamily="49" charset="-128"/>
              </a:rPr>
              <a:t>アプリ</a:t>
            </a:r>
            <a:r>
              <a:rPr lang="ja-JP" altLang="en-US" dirty="0" smtClean="0">
                <a:latin typeface="HGｺﾞｼｯｸM" pitchFamily="49" charset="-128"/>
                <a:ea typeface="HGｺﾞｼｯｸM" pitchFamily="49" charset="-128"/>
              </a:rPr>
              <a:t>です</a:t>
            </a:r>
            <a:r>
              <a:rPr lang="ja-JP" altLang="en-US" dirty="0" smtClean="0">
                <a:latin typeface="HGｺﾞｼｯｸM" pitchFamily="49" charset="-128"/>
                <a:ea typeface="HGｺﾞｼｯｸM" pitchFamily="49" charset="-128"/>
              </a:rPr>
              <a:t>。</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横浜市に住んでいる方や、観光で訪れている方など、もしものときに横浜市に滞在している方を対象としています。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5881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主な機能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避難所など、もしもの時に頼りたい施設の情報がわかる</a:t>
            </a:r>
            <a:r>
              <a:rPr kumimoji="1" lang="ja-JP" altLang="en-US" dirty="0" smtClean="0">
                <a:latin typeface="HGｺﾞｼｯｸM" pitchFamily="49" charset="-128"/>
                <a:ea typeface="HGｺﾞｼｯｸM" pitchFamily="49" charset="-128"/>
              </a:rPr>
              <a:t>。</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チュートリアルで緊急時の避難方法や、けがの応急処置などが学べる</a:t>
            </a:r>
            <a:r>
              <a:rPr lang="ja-JP" altLang="en-US" dirty="0" smtClean="0">
                <a:latin typeface="HGｺﾞｼｯｸM" pitchFamily="49" charset="-128"/>
                <a:ea typeface="HGｺﾞｼｯｸM" pitchFamily="49" charset="-128"/>
              </a:rPr>
              <a:t>。</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横浜市域の警報・注意報や、横浜市総務局危機管理室のツイッターが見れる</a:t>
            </a:r>
            <a:r>
              <a:rPr lang="ja-JP" altLang="en-US" dirty="0" smtClean="0">
                <a:latin typeface="HGｺﾞｼｯｸM" pitchFamily="49" charset="-128"/>
                <a:ea typeface="HGｺﾞｼｯｸM" pitchFamily="49" charset="-128"/>
              </a:rPr>
              <a:t>。</a:t>
            </a:r>
            <a:endParaRPr kumimoji="1" lang="en-US" altLang="ja-JP" dirty="0" smtClean="0">
              <a:latin typeface="HGｺﾞｼｯｸM" pitchFamily="49" charset="-128"/>
              <a:ea typeface="HGｺﾞｼｯｸM" pitchFamily="49" charset="-128"/>
            </a:endParaRPr>
          </a:p>
        </p:txBody>
      </p:sp>
    </p:spTree>
    <p:extLst>
      <p:ext uri="{BB962C8B-B14F-4D97-AF65-F5344CB8AC3E}">
        <p14:creationId xmlns:p14="http://schemas.microsoft.com/office/powerpoint/2010/main" val="428316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重要と考えたポイント</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323528"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「わかりやすいこと」</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06186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539552" y="2636912"/>
            <a:ext cx="8229600" cy="4625991"/>
          </a:xfrm>
        </p:spPr>
        <p:txBody>
          <a:bodyPr/>
          <a:lstStyle/>
          <a:p>
            <a:r>
              <a:rPr kumimoji="1" lang="ja-JP" altLang="en-US" sz="5400" dirty="0" smtClean="0">
                <a:latin typeface="HGｺﾞｼｯｸM" pitchFamily="49" charset="-128"/>
                <a:ea typeface="HGｺﾞｼｯｸM" pitchFamily="49" charset="-128"/>
              </a:rPr>
              <a:t>画像で直感的に探せる</a:t>
            </a:r>
            <a:endParaRPr kumimoji="1" lang="en-US" altLang="ja-JP" sz="5400" dirty="0" smtClean="0">
              <a:latin typeface="HGｺﾞｼｯｸM" pitchFamily="49" charset="-128"/>
              <a:ea typeface="HGｺﾞｼｯｸM" pitchFamily="49" charset="-128"/>
            </a:endParaRPr>
          </a:p>
          <a:p>
            <a:endParaRPr kumimoji="1" lang="en-US" altLang="ja-JP" sz="5400" dirty="0" smtClean="0">
              <a:latin typeface="HGｺﾞｼｯｸM" pitchFamily="49" charset="-128"/>
              <a:ea typeface="HGｺﾞｼｯｸM" pitchFamily="49" charset="-128"/>
            </a:endParaRPr>
          </a:p>
          <a:p>
            <a:r>
              <a:rPr lang="ja-JP" altLang="en-US" sz="5400" dirty="0" smtClean="0">
                <a:latin typeface="HGｺﾞｼｯｸM" pitchFamily="49" charset="-128"/>
                <a:ea typeface="HGｺﾞｼｯｸM" pitchFamily="49" charset="-128"/>
              </a:rPr>
              <a:t>ページ構成の簡略化</a:t>
            </a:r>
            <a:endParaRPr lang="en-US" altLang="ja-JP" sz="5400" dirty="0" smtClean="0">
              <a:latin typeface="HGｺﾞｼｯｸM" pitchFamily="49" charset="-128"/>
              <a:ea typeface="HGｺﾞｼｯｸM" pitchFamily="49" charset="-128"/>
            </a:endParaRPr>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1314524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使い方</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1835696"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「動作手順</a:t>
            </a:r>
            <a:r>
              <a:rPr lang="ja-JP" altLang="en-US" sz="6600" dirty="0" smtClean="0">
                <a:latin typeface="HGｺﾞｼｯｸM" pitchFamily="49" charset="-128"/>
                <a:ea typeface="HGｺﾞｼｯｸM" pitchFamily="49" charset="-128"/>
              </a:rPr>
              <a:t>」</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217499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使い方（トップページ）</a:t>
            </a:r>
            <a:endParaRPr kumimoji="1" lang="ja-JP" altLang="en-US" dirty="0"/>
          </a:p>
        </p:txBody>
      </p:sp>
      <p:sp>
        <p:nvSpPr>
          <p:cNvPr id="3" name="コンテンツ プレースホルダー 2"/>
          <p:cNvSpPr>
            <a:spLocks noGrp="1"/>
          </p:cNvSpPr>
          <p:nvPr>
            <p:ph idx="1"/>
          </p:nvPr>
        </p:nvSpPr>
        <p:spPr>
          <a:xfrm>
            <a:off x="395536" y="4502770"/>
            <a:ext cx="8229600" cy="2238598"/>
          </a:xfrm>
        </p:spPr>
        <p:txBody>
          <a:bodyPr>
            <a:normAutofit lnSpcReduction="10000"/>
          </a:bodyPr>
          <a:lstStyle/>
          <a:p>
            <a:pPr marL="514350" indent="-514350">
              <a:buFont typeface="+mj-ea"/>
              <a:buAutoNum type="circleNumDbPlain"/>
            </a:pPr>
            <a:r>
              <a:rPr kumimoji="1" lang="ja-JP" altLang="en-US" dirty="0" smtClean="0">
                <a:latin typeface="HGｺﾞｼｯｸM" pitchFamily="49" charset="-128"/>
                <a:ea typeface="HGｺﾞｼｯｸM" pitchFamily="49" charset="-128"/>
              </a:rPr>
              <a:t>警報・注意報</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lang="ja-JP" altLang="en-US" dirty="0" smtClean="0">
                <a:latin typeface="HGｺﾞｼｯｸM" pitchFamily="49" charset="-128"/>
                <a:ea typeface="HGｺﾞｼｯｸM" pitchFamily="49" charset="-128"/>
              </a:rPr>
              <a:t>各施設一覧への案内メニュー</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防災チュートリアル</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横浜市の公式防災ツイッター</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endParaRPr kumimoji="1" lang="ja-JP" altLang="en-US" dirty="0"/>
          </a:p>
        </p:txBody>
      </p:sp>
      <p:pic>
        <p:nvPicPr>
          <p:cNvPr id="1026" name="Picture 2" descr="C:\Users\K168004\Desktop\ＴＯ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56792"/>
            <a:ext cx="814737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7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使い方（ＭＡＰ）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196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（施設情報）</a:t>
            </a:r>
            <a:endParaRPr kumimoji="1" lang="ja-JP" altLang="en-US" dirty="0"/>
          </a:p>
        </p:txBody>
      </p:sp>
      <p:sp>
        <p:nvSpPr>
          <p:cNvPr id="3" name="コンテンツ プレースホルダー 2"/>
          <p:cNvSpPr>
            <a:spLocks noGrp="1"/>
          </p:cNvSpPr>
          <p:nvPr>
            <p:ph idx="1"/>
          </p:nvPr>
        </p:nvSpPr>
        <p:spPr>
          <a:xfrm>
            <a:off x="457200" y="4005064"/>
            <a:ext cx="8229600" cy="2664296"/>
          </a:xfrm>
        </p:spPr>
        <p:txBody>
          <a:bodyPr>
            <a:normAutofit/>
          </a:bodyPr>
          <a:lstStyle/>
          <a:p>
            <a:pPr marL="514350" indent="-514350">
              <a:buFont typeface="+mj-ea"/>
              <a:buAutoNum type="circleNumDbPlain"/>
            </a:pPr>
            <a:r>
              <a:rPr lang="ja-JP" altLang="en-US" dirty="0" smtClean="0">
                <a:latin typeface="HGｺﾞｼｯｸM" pitchFamily="49" charset="-128"/>
                <a:ea typeface="HGｺﾞｼｯｸM" pitchFamily="49" charset="-128"/>
              </a:rPr>
              <a:t>各区ページ内</a:t>
            </a:r>
            <a:r>
              <a:rPr lang="ja-JP" altLang="en-US" dirty="0" smtClean="0">
                <a:latin typeface="HGｺﾞｼｯｸM" pitchFamily="49" charset="-128"/>
                <a:ea typeface="HGｺﾞｼｯｸM" pitchFamily="49" charset="-128"/>
              </a:rPr>
              <a:t>リンク</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施設一覧</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lang="ja-JP" altLang="en-US" dirty="0">
                <a:latin typeface="HGｺﾞｼｯｸM" pitchFamily="49" charset="-128"/>
                <a:ea typeface="HGｺﾞｼｯｸM" pitchFamily="49" charset="-128"/>
              </a:rPr>
              <a:t>施設詳細</a:t>
            </a:r>
            <a:endParaRPr kumimoji="1" lang="ja-JP" altLang="en-US" dirty="0">
              <a:latin typeface="HGｺﾞｼｯｸM" pitchFamily="49" charset="-128"/>
              <a:ea typeface="HGｺﾞｼｯｸM" pitchFamily="49" charset="-128"/>
            </a:endParaRPr>
          </a:p>
        </p:txBody>
      </p:sp>
      <p:pic>
        <p:nvPicPr>
          <p:cNvPr id="2050" name="Picture 2" descr="C:\Users\K168009\Documents\システム開発\2017\17企業連携_2\gd_2a.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12776"/>
            <a:ext cx="4354609"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168009\Documents\システム開発\2017\17企業連携_2\gd_5.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743" y="1412776"/>
            <a:ext cx="4354608" cy="2448272"/>
          </a:xfrm>
          <a:prstGeom prst="rect">
            <a:avLst/>
          </a:prstGeom>
          <a:solidFill>
            <a:schemeClr val="bg1"/>
          </a:solidFill>
          <a:ln>
            <a:solidFill>
              <a:srgbClr val="FF0000"/>
            </a:solidFill>
          </a:ln>
        </p:spPr>
      </p:pic>
      <p:sp>
        <p:nvSpPr>
          <p:cNvPr id="4" name="円/楕円 3"/>
          <p:cNvSpPr/>
          <p:nvPr/>
        </p:nvSpPr>
        <p:spPr>
          <a:xfrm>
            <a:off x="4716016" y="1844824"/>
            <a:ext cx="576064" cy="576064"/>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4716016" y="1844824"/>
            <a:ext cx="576064" cy="584775"/>
          </a:xfrm>
          <a:prstGeom prst="rect">
            <a:avLst/>
          </a:prstGeom>
          <a:noFill/>
        </p:spPr>
        <p:txBody>
          <a:bodyPr wrap="square" rtlCol="0">
            <a:spAutoFit/>
          </a:bodyPr>
          <a:lstStyle/>
          <a:p>
            <a:pPr algn="ctr"/>
            <a:r>
              <a:rPr kumimoji="1" lang="en-US" altLang="ja-JP" sz="3200" dirty="0" smtClean="0"/>
              <a:t>3</a:t>
            </a:r>
            <a:endParaRPr kumimoji="1" lang="ja-JP" altLang="en-US" dirty="0"/>
          </a:p>
        </p:txBody>
      </p:sp>
    </p:spTree>
    <p:extLst>
      <p:ext uri="{BB962C8B-B14F-4D97-AF65-F5344CB8AC3E}">
        <p14:creationId xmlns:p14="http://schemas.microsoft.com/office/powerpoint/2010/main" val="512182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168</TotalTime>
  <Words>333</Words>
  <Application>Microsoft Office PowerPoint</Application>
  <PresentationFormat>画面に合わせる (4:3)</PresentationFormat>
  <Paragraphs>57</Paragraphs>
  <Slides>14</Slides>
  <Notes>4</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松風</vt:lpstr>
      <vt:lpstr>よこはま防災 Yokohama Disaster Prevention</vt:lpstr>
      <vt:lpstr>概要</vt:lpstr>
      <vt:lpstr>主な機能</vt:lpstr>
      <vt:lpstr>重要と考えたポイント</vt:lpstr>
      <vt:lpstr>PowerPoint プレゼンテーション</vt:lpstr>
      <vt:lpstr>使い方</vt:lpstr>
      <vt:lpstr>使い方（トップページ）</vt:lpstr>
      <vt:lpstr>使い方（ＭＡＰ）</vt:lpstr>
      <vt:lpstr>使い方（施設情報）</vt:lpstr>
      <vt:lpstr>使い方（防災チュートリアル）</vt:lpstr>
      <vt:lpstr>阿部感想</vt:lpstr>
      <vt:lpstr>飯塚感想</vt:lpstr>
      <vt:lpstr>近藤感想</vt:lpstr>
      <vt:lpstr>終わり</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YDP Yokohama Disaster Prevention</dc:title>
  <dc:creator>K168009</dc:creator>
  <cp:lastModifiedBy>K168004</cp:lastModifiedBy>
  <cp:revision>20</cp:revision>
  <dcterms:created xsi:type="dcterms:W3CDTF">2017-10-17T01:41:05Z</dcterms:created>
  <dcterms:modified xsi:type="dcterms:W3CDTF">2017-10-27T00:55:11Z</dcterms:modified>
</cp:coreProperties>
</file>