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Dang" initials="KD" lastIdx="1" clrIdx="0">
    <p:extLst>
      <p:ext uri="{19B8F6BF-5375-455C-9EA6-DF929625EA0E}">
        <p15:presenceInfo xmlns:p15="http://schemas.microsoft.com/office/powerpoint/2012/main" userId="ef4593f9450065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Dang" userId="ef4593f9450065ee" providerId="LiveId" clId="{20F072A0-52F1-4F0F-B7B5-5FD6BCDCB3A8}"/>
    <pc:docChg chg="undo custSel modSld">
      <pc:chgData name="Kevin Dang" userId="ef4593f9450065ee" providerId="LiveId" clId="{20F072A0-52F1-4F0F-B7B5-5FD6BCDCB3A8}" dt="2021-08-22T23:53:40.868" v="108" actId="478"/>
      <pc:docMkLst>
        <pc:docMk/>
      </pc:docMkLst>
      <pc:sldChg chg="addSp delSp modSp mod">
        <pc:chgData name="Kevin Dang" userId="ef4593f9450065ee" providerId="LiveId" clId="{20F072A0-52F1-4F0F-B7B5-5FD6BCDCB3A8}" dt="2021-08-22T23:51:40.037" v="70" actId="478"/>
        <pc:sldMkLst>
          <pc:docMk/>
          <pc:sldMk cId="1407443554" sldId="259"/>
        </pc:sldMkLst>
        <pc:spChg chg="add mod">
          <ac:chgData name="Kevin Dang" userId="ef4593f9450065ee" providerId="LiveId" clId="{20F072A0-52F1-4F0F-B7B5-5FD6BCDCB3A8}" dt="2021-08-22T23:51:40.037" v="70" actId="478"/>
          <ac:spMkLst>
            <pc:docMk/>
            <pc:sldMk cId="1407443554" sldId="259"/>
            <ac:spMk id="4" creationId="{DC7310FE-25E5-4193-86CC-3FB970A2B0B8}"/>
          </ac:spMkLst>
        </pc:spChg>
        <pc:spChg chg="add del mod">
          <ac:chgData name="Kevin Dang" userId="ef4593f9450065ee" providerId="LiveId" clId="{20F072A0-52F1-4F0F-B7B5-5FD6BCDCB3A8}" dt="2021-08-22T23:51:40.037" v="70" actId="478"/>
          <ac:spMkLst>
            <pc:docMk/>
            <pc:sldMk cId="1407443554" sldId="259"/>
            <ac:spMk id="8" creationId="{AE7A7CCE-FA7D-4F9F-83B6-0109DAB1B5E5}"/>
          </ac:spMkLst>
        </pc:spChg>
      </pc:sldChg>
      <pc:sldChg chg="addSp delSp modSp mod">
        <pc:chgData name="Kevin Dang" userId="ef4593f9450065ee" providerId="LiveId" clId="{20F072A0-52F1-4F0F-B7B5-5FD6BCDCB3A8}" dt="2021-08-22T23:52:03.649" v="76" actId="20577"/>
        <pc:sldMkLst>
          <pc:docMk/>
          <pc:sldMk cId="3778481579" sldId="260"/>
        </pc:sldMkLst>
        <pc:spChg chg="del">
          <ac:chgData name="Kevin Dang" userId="ef4593f9450065ee" providerId="LiveId" clId="{20F072A0-52F1-4F0F-B7B5-5FD6BCDCB3A8}" dt="2021-08-22T23:46:17.677" v="4" actId="478"/>
          <ac:spMkLst>
            <pc:docMk/>
            <pc:sldMk cId="3778481579" sldId="260"/>
            <ac:spMk id="4" creationId="{83764C00-B7DA-4037-9A01-76A8798CF158}"/>
          </ac:spMkLst>
        </pc:spChg>
        <pc:spChg chg="add del mod">
          <ac:chgData name="Kevin Dang" userId="ef4593f9450065ee" providerId="LiveId" clId="{20F072A0-52F1-4F0F-B7B5-5FD6BCDCB3A8}" dt="2021-08-22T23:46:16.053" v="3"/>
          <ac:spMkLst>
            <pc:docMk/>
            <pc:sldMk cId="3778481579" sldId="260"/>
            <ac:spMk id="7" creationId="{44D02067-9287-4C4E-91FB-7D09A4F02E4F}"/>
          </ac:spMkLst>
        </pc:spChg>
        <pc:spChg chg="add del mod">
          <ac:chgData name="Kevin Dang" userId="ef4593f9450065ee" providerId="LiveId" clId="{20F072A0-52F1-4F0F-B7B5-5FD6BCDCB3A8}" dt="2021-08-22T23:46:16.053" v="3"/>
          <ac:spMkLst>
            <pc:docMk/>
            <pc:sldMk cId="3778481579" sldId="260"/>
            <ac:spMk id="8" creationId="{94DF36F4-B7A6-4E03-94DA-68E4BDEC0360}"/>
          </ac:spMkLst>
        </pc:spChg>
        <pc:spChg chg="add del mod">
          <ac:chgData name="Kevin Dang" userId="ef4593f9450065ee" providerId="LiveId" clId="{20F072A0-52F1-4F0F-B7B5-5FD6BCDCB3A8}" dt="2021-08-22T23:51:48.922" v="72" actId="478"/>
          <ac:spMkLst>
            <pc:docMk/>
            <pc:sldMk cId="3778481579" sldId="260"/>
            <ac:spMk id="11" creationId="{5960A932-38D3-4494-9C50-54C08DA138FF}"/>
          </ac:spMkLst>
        </pc:spChg>
        <pc:spChg chg="add del mod">
          <ac:chgData name="Kevin Dang" userId="ef4593f9450065ee" providerId="LiveId" clId="{20F072A0-52F1-4F0F-B7B5-5FD6BCDCB3A8}" dt="2021-08-22T23:46:24.398" v="6" actId="26606"/>
          <ac:spMkLst>
            <pc:docMk/>
            <pc:sldMk cId="3778481579" sldId="260"/>
            <ac:spMk id="12" creationId="{FC2B23A5-BC37-4A75-BC1B-DE3F6D9F0FBE}"/>
          </ac:spMkLst>
        </pc:spChg>
        <pc:graphicFrameChg chg="add mod">
          <ac:chgData name="Kevin Dang" userId="ef4593f9450065ee" providerId="LiveId" clId="{20F072A0-52F1-4F0F-B7B5-5FD6BCDCB3A8}" dt="2021-08-22T23:52:03.649" v="76" actId="20577"/>
          <ac:graphicFrameMkLst>
            <pc:docMk/>
            <pc:sldMk cId="3778481579" sldId="260"/>
            <ac:graphicFrameMk id="14" creationId="{8BCA40EA-FA1E-4266-8CAF-6EF878B55751}"/>
          </ac:graphicFrameMkLst>
        </pc:graphicFrameChg>
        <pc:picChg chg="add del mod">
          <ac:chgData name="Kevin Dang" userId="ef4593f9450065ee" providerId="LiveId" clId="{20F072A0-52F1-4F0F-B7B5-5FD6BCDCB3A8}" dt="2021-08-22T23:46:16.053" v="3"/>
          <ac:picMkLst>
            <pc:docMk/>
            <pc:sldMk cId="3778481579" sldId="260"/>
            <ac:picMk id="5" creationId="{C3536CB7-145F-401E-8B4A-E77D8BA7318C}"/>
          </ac:picMkLst>
        </pc:picChg>
        <pc:picChg chg="add del mod">
          <ac:chgData name="Kevin Dang" userId="ef4593f9450065ee" providerId="LiveId" clId="{20F072A0-52F1-4F0F-B7B5-5FD6BCDCB3A8}" dt="2021-08-22T23:46:16.053" v="3"/>
          <ac:picMkLst>
            <pc:docMk/>
            <pc:sldMk cId="3778481579" sldId="260"/>
            <ac:picMk id="6" creationId="{561143EF-7670-49DF-808D-270AA3606641}"/>
          </ac:picMkLst>
        </pc:picChg>
        <pc:picChg chg="add del mod">
          <ac:chgData name="Kevin Dang" userId="ef4593f9450065ee" providerId="LiveId" clId="{20F072A0-52F1-4F0F-B7B5-5FD6BCDCB3A8}" dt="2021-08-22T23:51:46.205" v="71" actId="478"/>
          <ac:picMkLst>
            <pc:docMk/>
            <pc:sldMk cId="3778481579" sldId="260"/>
            <ac:picMk id="9" creationId="{C5DCBD52-152E-4DF1-88D0-76FC20568E52}"/>
          </ac:picMkLst>
        </pc:picChg>
        <pc:picChg chg="add del mod">
          <ac:chgData name="Kevin Dang" userId="ef4593f9450065ee" providerId="LiveId" clId="{20F072A0-52F1-4F0F-B7B5-5FD6BCDCB3A8}" dt="2021-08-22T23:51:46.205" v="71" actId="478"/>
          <ac:picMkLst>
            <pc:docMk/>
            <pc:sldMk cId="3778481579" sldId="260"/>
            <ac:picMk id="10" creationId="{46F3B61D-6419-4458-B0F6-69494619100E}"/>
          </ac:picMkLst>
        </pc:picChg>
      </pc:sldChg>
      <pc:sldChg chg="addSp delSp modSp mod">
        <pc:chgData name="Kevin Dang" userId="ef4593f9450065ee" providerId="LiveId" clId="{20F072A0-52F1-4F0F-B7B5-5FD6BCDCB3A8}" dt="2021-08-22T23:52:38.949" v="83" actId="1076"/>
        <pc:sldMkLst>
          <pc:docMk/>
          <pc:sldMk cId="2807327030" sldId="261"/>
        </pc:sldMkLst>
        <pc:spChg chg="del">
          <ac:chgData name="Kevin Dang" userId="ef4593f9450065ee" providerId="LiveId" clId="{20F072A0-52F1-4F0F-B7B5-5FD6BCDCB3A8}" dt="2021-08-22T23:46:52.490" v="11" actId="478"/>
          <ac:spMkLst>
            <pc:docMk/>
            <pc:sldMk cId="2807327030" sldId="261"/>
            <ac:spMk id="3" creationId="{7F59662F-53C4-47CB-8130-F783DFD5837D}"/>
          </ac:spMkLst>
        </pc:spChg>
        <pc:spChg chg="add mod">
          <ac:chgData name="Kevin Dang" userId="ef4593f9450065ee" providerId="LiveId" clId="{20F072A0-52F1-4F0F-B7B5-5FD6BCDCB3A8}" dt="2021-08-22T23:52:38.949" v="83" actId="1076"/>
          <ac:spMkLst>
            <pc:docMk/>
            <pc:sldMk cId="2807327030" sldId="261"/>
            <ac:spMk id="4" creationId="{E7C1A4AC-5335-43B4-A2E1-5C0F7F2C15F0}"/>
          </ac:spMkLst>
        </pc:spChg>
        <pc:spChg chg="del">
          <ac:chgData name="Kevin Dang" userId="ef4593f9450065ee" providerId="LiveId" clId="{20F072A0-52F1-4F0F-B7B5-5FD6BCDCB3A8}" dt="2021-08-22T23:46:52.490" v="11" actId="478"/>
          <ac:spMkLst>
            <pc:docMk/>
            <pc:sldMk cId="2807327030" sldId="261"/>
            <ac:spMk id="8" creationId="{D7D4E6FF-4D53-4630-BDC6-60AF52767DE4}"/>
          </ac:spMkLst>
        </pc:spChg>
        <pc:spChg chg="add del mod">
          <ac:chgData name="Kevin Dang" userId="ef4593f9450065ee" providerId="LiveId" clId="{20F072A0-52F1-4F0F-B7B5-5FD6BCDCB3A8}" dt="2021-08-22T23:47:02.482" v="13"/>
          <ac:spMkLst>
            <pc:docMk/>
            <pc:sldMk cId="2807327030" sldId="261"/>
            <ac:spMk id="12" creationId="{2FEBEDD2-FBF9-4294-96D4-BFAAE6684B56}"/>
          </ac:spMkLst>
        </pc:spChg>
        <pc:spChg chg="del">
          <ac:chgData name="Kevin Dang" userId="ef4593f9450065ee" providerId="LiveId" clId="{20F072A0-52F1-4F0F-B7B5-5FD6BCDCB3A8}" dt="2021-08-22T23:46:52.490" v="11" actId="478"/>
          <ac:spMkLst>
            <pc:docMk/>
            <pc:sldMk cId="2807327030" sldId="261"/>
            <ac:spMk id="14" creationId="{19A8623E-A197-41FD-B8E1-9516A4499555}"/>
          </ac:spMkLst>
        </pc:spChg>
        <pc:spChg chg="add del mod">
          <ac:chgData name="Kevin Dang" userId="ef4593f9450065ee" providerId="LiveId" clId="{20F072A0-52F1-4F0F-B7B5-5FD6BCDCB3A8}" dt="2021-08-22T23:52:10.990" v="77" actId="478"/>
          <ac:spMkLst>
            <pc:docMk/>
            <pc:sldMk cId="2807327030" sldId="261"/>
            <ac:spMk id="18" creationId="{3A60BE05-C97E-4125-A6DE-3D33A9A6C76C}"/>
          </ac:spMkLst>
        </pc:spChg>
        <pc:spChg chg="add del mod">
          <ac:chgData name="Kevin Dang" userId="ef4593f9450065ee" providerId="LiveId" clId="{20F072A0-52F1-4F0F-B7B5-5FD6BCDCB3A8}" dt="2021-08-22T23:52:20.404" v="79" actId="478"/>
          <ac:spMkLst>
            <pc:docMk/>
            <pc:sldMk cId="2807327030" sldId="261"/>
            <ac:spMk id="21" creationId="{6C1E1541-85F0-46DA-9AD5-9DEF99032206}"/>
          </ac:spMkLst>
        </pc:spChg>
        <pc:spChg chg="add del mod">
          <ac:chgData name="Kevin Dang" userId="ef4593f9450065ee" providerId="LiveId" clId="{20F072A0-52F1-4F0F-B7B5-5FD6BCDCB3A8}" dt="2021-08-22T23:52:34.911" v="82" actId="478"/>
          <ac:spMkLst>
            <pc:docMk/>
            <pc:sldMk cId="2807327030" sldId="261"/>
            <ac:spMk id="22" creationId="{4A8D6B4E-D82A-47F6-999C-028469C28989}"/>
          </ac:spMkLst>
        </pc:spChg>
        <pc:spChg chg="add mod">
          <ac:chgData name="Kevin Dang" userId="ef4593f9450065ee" providerId="LiveId" clId="{20F072A0-52F1-4F0F-B7B5-5FD6BCDCB3A8}" dt="2021-08-22T23:47:14.399" v="14"/>
          <ac:spMkLst>
            <pc:docMk/>
            <pc:sldMk cId="2807327030" sldId="261"/>
            <ac:spMk id="23" creationId="{4C5BA0CC-3F76-4574-8240-5FB0AC2A01F8}"/>
          </ac:spMkLst>
        </pc:spChg>
        <pc:spChg chg="add del mod">
          <ac:chgData name="Kevin Dang" userId="ef4593f9450065ee" providerId="LiveId" clId="{20F072A0-52F1-4F0F-B7B5-5FD6BCDCB3A8}" dt="2021-08-22T23:52:21.848" v="80" actId="478"/>
          <ac:spMkLst>
            <pc:docMk/>
            <pc:sldMk cId="2807327030" sldId="261"/>
            <ac:spMk id="24" creationId="{4151D3BB-EBB2-4E8B-8EDA-D136960B929F}"/>
          </ac:spMkLst>
        </pc:spChg>
        <pc:picChg chg="add del mod">
          <ac:chgData name="Kevin Dang" userId="ef4593f9450065ee" providerId="LiveId" clId="{20F072A0-52F1-4F0F-B7B5-5FD6BCDCB3A8}" dt="2021-08-22T23:47:02.482" v="13"/>
          <ac:picMkLst>
            <pc:docMk/>
            <pc:sldMk cId="2807327030" sldId="261"/>
            <ac:picMk id="16" creationId="{46E91B38-5039-45B6-BE90-7359D14423A7}"/>
          </ac:picMkLst>
        </pc:picChg>
        <pc:picChg chg="add del mod">
          <ac:chgData name="Kevin Dang" userId="ef4593f9450065ee" providerId="LiveId" clId="{20F072A0-52F1-4F0F-B7B5-5FD6BCDCB3A8}" dt="2021-08-22T23:52:13.589" v="78" actId="478"/>
          <ac:picMkLst>
            <pc:docMk/>
            <pc:sldMk cId="2807327030" sldId="261"/>
            <ac:picMk id="20" creationId="{E56A77B5-1F9A-4AD4-935B-56CAF5FE48AB}"/>
          </ac:picMkLst>
        </pc:picChg>
      </pc:sldChg>
      <pc:sldChg chg="addSp delSp modSp mod">
        <pc:chgData name="Kevin Dang" userId="ef4593f9450065ee" providerId="LiveId" clId="{20F072A0-52F1-4F0F-B7B5-5FD6BCDCB3A8}" dt="2021-08-22T23:53:32.510" v="104" actId="478"/>
        <pc:sldMkLst>
          <pc:docMk/>
          <pc:sldMk cId="3980743506" sldId="262"/>
        </pc:sldMkLst>
        <pc:spChg chg="add del mod">
          <ac:chgData name="Kevin Dang" userId="ef4593f9450065ee" providerId="LiveId" clId="{20F072A0-52F1-4F0F-B7B5-5FD6BCDCB3A8}" dt="2021-08-22T23:48:06.951" v="20"/>
          <ac:spMkLst>
            <pc:docMk/>
            <pc:sldMk cId="3980743506" sldId="262"/>
            <ac:spMk id="5" creationId="{2E901B76-FD77-4B8E-91F2-51B9F1564D40}"/>
          </ac:spMkLst>
        </pc:spChg>
        <pc:spChg chg="add del mod">
          <ac:chgData name="Kevin Dang" userId="ef4593f9450065ee" providerId="LiveId" clId="{20F072A0-52F1-4F0F-B7B5-5FD6BCDCB3A8}" dt="2021-08-22T23:48:06.951" v="20"/>
          <ac:spMkLst>
            <pc:docMk/>
            <pc:sldMk cId="3980743506" sldId="262"/>
            <ac:spMk id="6" creationId="{950E040E-8BF1-4B6F-B39B-02B6D2EE5DEA}"/>
          </ac:spMkLst>
        </pc:spChg>
        <pc:spChg chg="add del mod">
          <ac:chgData name="Kevin Dang" userId="ef4593f9450065ee" providerId="LiveId" clId="{20F072A0-52F1-4F0F-B7B5-5FD6BCDCB3A8}" dt="2021-08-22T23:48:06.951" v="20"/>
          <ac:spMkLst>
            <pc:docMk/>
            <pc:sldMk cId="3980743506" sldId="262"/>
            <ac:spMk id="7" creationId="{ADC65F95-7BB1-4DDE-9CF9-2FD68AE2A436}"/>
          </ac:spMkLst>
        </pc:spChg>
        <pc:spChg chg="add del mod">
          <ac:chgData name="Kevin Dang" userId="ef4593f9450065ee" providerId="LiveId" clId="{20F072A0-52F1-4F0F-B7B5-5FD6BCDCB3A8}" dt="2021-08-22T23:48:06.951" v="20"/>
          <ac:spMkLst>
            <pc:docMk/>
            <pc:sldMk cId="3980743506" sldId="262"/>
            <ac:spMk id="8" creationId="{DFCD7052-A301-42F9-9F6F-76AA608AAB53}"/>
          </ac:spMkLst>
        </pc:spChg>
        <pc:spChg chg="add del mod">
          <ac:chgData name="Kevin Dang" userId="ef4593f9450065ee" providerId="LiveId" clId="{20F072A0-52F1-4F0F-B7B5-5FD6BCDCB3A8}" dt="2021-08-22T23:48:06.951" v="20"/>
          <ac:spMkLst>
            <pc:docMk/>
            <pc:sldMk cId="3980743506" sldId="262"/>
            <ac:spMk id="9" creationId="{BDF15486-A529-4D9D-84CE-A4F1C77C567D}"/>
          </ac:spMkLst>
        </pc:spChg>
        <pc:spChg chg="add del mod">
          <ac:chgData name="Kevin Dang" userId="ef4593f9450065ee" providerId="LiveId" clId="{20F072A0-52F1-4F0F-B7B5-5FD6BCDCB3A8}" dt="2021-08-22T23:48:06.951" v="20"/>
          <ac:spMkLst>
            <pc:docMk/>
            <pc:sldMk cId="3980743506" sldId="262"/>
            <ac:spMk id="10" creationId="{085BB5E1-3CB9-4508-B87E-FFC1E9D9D573}"/>
          </ac:spMkLst>
        </pc:spChg>
        <pc:spChg chg="add del mod">
          <ac:chgData name="Kevin Dang" userId="ef4593f9450065ee" providerId="LiveId" clId="{20F072A0-52F1-4F0F-B7B5-5FD6BCDCB3A8}" dt="2021-08-22T23:48:06.951" v="20"/>
          <ac:spMkLst>
            <pc:docMk/>
            <pc:sldMk cId="3980743506" sldId="262"/>
            <ac:spMk id="11" creationId="{9A921407-45AB-4753-AC87-8DE35FE2A35B}"/>
          </ac:spMkLst>
        </pc:spChg>
        <pc:spChg chg="add del mod">
          <ac:chgData name="Kevin Dang" userId="ef4593f9450065ee" providerId="LiveId" clId="{20F072A0-52F1-4F0F-B7B5-5FD6BCDCB3A8}" dt="2021-08-22T23:52:51.181" v="84" actId="478"/>
          <ac:spMkLst>
            <pc:docMk/>
            <pc:sldMk cId="3980743506" sldId="262"/>
            <ac:spMk id="12" creationId="{855CCDB3-4DCD-411F-9F2C-BCCB66A1EC16}"/>
          </ac:spMkLst>
        </pc:spChg>
        <pc:spChg chg="add del mod">
          <ac:chgData name="Kevin Dang" userId="ef4593f9450065ee" providerId="LiveId" clId="{20F072A0-52F1-4F0F-B7B5-5FD6BCDCB3A8}" dt="2021-08-22T23:52:52.725" v="85" actId="478"/>
          <ac:spMkLst>
            <pc:docMk/>
            <pc:sldMk cId="3980743506" sldId="262"/>
            <ac:spMk id="13" creationId="{437C80BD-4812-430A-8A4D-8DECD433B3E2}"/>
          </ac:spMkLst>
        </pc:spChg>
        <pc:spChg chg="add del mod">
          <ac:chgData name="Kevin Dang" userId="ef4593f9450065ee" providerId="LiveId" clId="{20F072A0-52F1-4F0F-B7B5-5FD6BCDCB3A8}" dt="2021-08-22T23:52:51.181" v="84" actId="478"/>
          <ac:spMkLst>
            <pc:docMk/>
            <pc:sldMk cId="3980743506" sldId="262"/>
            <ac:spMk id="14" creationId="{1794446B-F021-484F-A66A-B0D4B4A4AE56}"/>
          </ac:spMkLst>
        </pc:spChg>
        <pc:spChg chg="add del mod">
          <ac:chgData name="Kevin Dang" userId="ef4593f9450065ee" providerId="LiveId" clId="{20F072A0-52F1-4F0F-B7B5-5FD6BCDCB3A8}" dt="2021-08-22T23:53:13.033" v="97" actId="478"/>
          <ac:spMkLst>
            <pc:docMk/>
            <pc:sldMk cId="3980743506" sldId="262"/>
            <ac:spMk id="15" creationId="{31BF41C3-5E72-4FE9-93FD-EF7DFB5D87C3}"/>
          </ac:spMkLst>
        </pc:spChg>
        <pc:spChg chg="add del mod">
          <ac:chgData name="Kevin Dang" userId="ef4593f9450065ee" providerId="LiveId" clId="{20F072A0-52F1-4F0F-B7B5-5FD6BCDCB3A8}" dt="2021-08-22T23:53:09.734" v="96" actId="478"/>
          <ac:spMkLst>
            <pc:docMk/>
            <pc:sldMk cId="3980743506" sldId="262"/>
            <ac:spMk id="16" creationId="{E1B1B878-EC09-479F-8124-186863EF4A64}"/>
          </ac:spMkLst>
        </pc:spChg>
        <pc:spChg chg="add del mod">
          <ac:chgData name="Kevin Dang" userId="ef4593f9450065ee" providerId="LiveId" clId="{20F072A0-52F1-4F0F-B7B5-5FD6BCDCB3A8}" dt="2021-08-22T23:53:03.601" v="92" actId="478"/>
          <ac:spMkLst>
            <pc:docMk/>
            <pc:sldMk cId="3980743506" sldId="262"/>
            <ac:spMk id="17" creationId="{3AFD0DA9-3470-4B64-9EC2-E66D388148AF}"/>
          </ac:spMkLst>
        </pc:spChg>
        <pc:spChg chg="add del mod">
          <ac:chgData name="Kevin Dang" userId="ef4593f9450065ee" providerId="LiveId" clId="{20F072A0-52F1-4F0F-B7B5-5FD6BCDCB3A8}" dt="2021-08-22T23:53:00.906" v="90" actId="478"/>
          <ac:spMkLst>
            <pc:docMk/>
            <pc:sldMk cId="3980743506" sldId="262"/>
            <ac:spMk id="18" creationId="{324AA8BA-6737-41F0-852D-60F4DFDD280F}"/>
          </ac:spMkLst>
        </pc:spChg>
        <pc:spChg chg="add del mod">
          <ac:chgData name="Kevin Dang" userId="ef4593f9450065ee" providerId="LiveId" clId="{20F072A0-52F1-4F0F-B7B5-5FD6BCDCB3A8}" dt="2021-08-22T23:53:32.510" v="104" actId="478"/>
          <ac:spMkLst>
            <pc:docMk/>
            <pc:sldMk cId="3980743506" sldId="262"/>
            <ac:spMk id="19" creationId="{465FB68A-F2CA-452D-9CE7-380E9543108F}"/>
          </ac:spMkLst>
        </pc:spChg>
        <pc:spChg chg="add del mod">
          <ac:chgData name="Kevin Dang" userId="ef4593f9450065ee" providerId="LiveId" clId="{20F072A0-52F1-4F0F-B7B5-5FD6BCDCB3A8}" dt="2021-08-22T23:53:25.496" v="101" actId="478"/>
          <ac:spMkLst>
            <pc:docMk/>
            <pc:sldMk cId="3980743506" sldId="262"/>
            <ac:spMk id="20" creationId="{E9369D57-A4B2-49F8-899A-745F89839A6C}"/>
          </ac:spMkLst>
        </pc:spChg>
        <pc:spChg chg="add del mod">
          <ac:chgData name="Kevin Dang" userId="ef4593f9450065ee" providerId="LiveId" clId="{20F072A0-52F1-4F0F-B7B5-5FD6BCDCB3A8}" dt="2021-08-22T23:53:24.012" v="100" actId="478"/>
          <ac:spMkLst>
            <pc:docMk/>
            <pc:sldMk cId="3980743506" sldId="262"/>
            <ac:spMk id="21" creationId="{A7556FDA-7730-482D-8AA3-E000A55CC510}"/>
          </ac:spMkLst>
        </pc:spChg>
        <pc:spChg chg="add del mod">
          <ac:chgData name="Kevin Dang" userId="ef4593f9450065ee" providerId="LiveId" clId="{20F072A0-52F1-4F0F-B7B5-5FD6BCDCB3A8}" dt="2021-08-22T23:53:08.193" v="95" actId="478"/>
          <ac:spMkLst>
            <pc:docMk/>
            <pc:sldMk cId="3980743506" sldId="262"/>
            <ac:spMk id="23" creationId="{8946DFEC-1431-40D0-A45B-C8F9B3406E90}"/>
          </ac:spMkLst>
        </pc:spChg>
        <pc:spChg chg="add mod">
          <ac:chgData name="Kevin Dang" userId="ef4593f9450065ee" providerId="LiveId" clId="{20F072A0-52F1-4F0F-B7B5-5FD6BCDCB3A8}" dt="2021-08-22T23:52:56.631" v="87" actId="571"/>
          <ac:spMkLst>
            <pc:docMk/>
            <pc:sldMk cId="3980743506" sldId="262"/>
            <ac:spMk id="24" creationId="{0F510A30-4FF5-43CD-82D2-756404AE0BB6}"/>
          </ac:spMkLst>
        </pc:spChg>
        <pc:spChg chg="add del mod">
          <ac:chgData name="Kevin Dang" userId="ef4593f9450065ee" providerId="LiveId" clId="{20F072A0-52F1-4F0F-B7B5-5FD6BCDCB3A8}" dt="2021-08-22T23:53:06.882" v="94" actId="478"/>
          <ac:spMkLst>
            <pc:docMk/>
            <pc:sldMk cId="3980743506" sldId="262"/>
            <ac:spMk id="25" creationId="{DA583023-2E17-412A-AFB2-481F37B75CA1}"/>
          </ac:spMkLst>
        </pc:spChg>
        <pc:graphicFrameChg chg="add del">
          <ac:chgData name="Kevin Dang" userId="ef4593f9450065ee" providerId="LiveId" clId="{20F072A0-52F1-4F0F-B7B5-5FD6BCDCB3A8}" dt="2021-08-22T23:53:29.749" v="103" actId="478"/>
          <ac:graphicFrameMkLst>
            <pc:docMk/>
            <pc:sldMk cId="3980743506" sldId="262"/>
            <ac:graphicFrameMk id="4" creationId="{7B68243F-36A5-4702-B5AD-DDDDEE3A4CB8}"/>
          </ac:graphicFrameMkLst>
        </pc:graphicFrameChg>
        <pc:graphicFrameChg chg="add mod">
          <ac:chgData name="Kevin Dang" userId="ef4593f9450065ee" providerId="LiveId" clId="{20F072A0-52F1-4F0F-B7B5-5FD6BCDCB3A8}" dt="2021-08-22T23:52:56.631" v="87" actId="571"/>
          <ac:graphicFrameMkLst>
            <pc:docMk/>
            <pc:sldMk cId="3980743506" sldId="262"/>
            <ac:graphicFrameMk id="22" creationId="{B5ECC1B4-8FBD-4996-BE9B-454ECE2B40E6}"/>
          </ac:graphicFrameMkLst>
        </pc:graphicFrameChg>
        <pc:graphicFrameChg chg="add del mod">
          <ac:chgData name="Kevin Dang" userId="ef4593f9450065ee" providerId="LiveId" clId="{20F072A0-52F1-4F0F-B7B5-5FD6BCDCB3A8}" dt="2021-08-22T23:48:45.055" v="23"/>
          <ac:graphicFrameMkLst>
            <pc:docMk/>
            <pc:sldMk cId="3980743506" sldId="262"/>
            <ac:graphicFrameMk id="22" creationId="{BD903707-2121-4357-9125-B3D1A826BA00}"/>
          </ac:graphicFrameMkLst>
        </pc:graphicFrameChg>
      </pc:sldChg>
      <pc:sldChg chg="addSp delSp modSp mod">
        <pc:chgData name="Kevin Dang" userId="ef4593f9450065ee" providerId="LiveId" clId="{20F072A0-52F1-4F0F-B7B5-5FD6BCDCB3A8}" dt="2021-08-22T23:53:40.868" v="108" actId="478"/>
        <pc:sldMkLst>
          <pc:docMk/>
          <pc:sldMk cId="3104686728" sldId="263"/>
        </pc:sldMkLst>
        <pc:spChg chg="add mod">
          <ac:chgData name="Kevin Dang" userId="ef4593f9450065ee" providerId="LiveId" clId="{20F072A0-52F1-4F0F-B7B5-5FD6BCDCB3A8}" dt="2021-08-22T23:49:25.399" v="26"/>
          <ac:spMkLst>
            <pc:docMk/>
            <pc:sldMk cId="3104686728" sldId="263"/>
            <ac:spMk id="16" creationId="{9A5692C5-29B2-4AC1-8676-FF0793FDABB7}"/>
          </ac:spMkLst>
        </pc:spChg>
        <pc:spChg chg="add mod">
          <ac:chgData name="Kevin Dang" userId="ef4593f9450065ee" providerId="LiveId" clId="{20F072A0-52F1-4F0F-B7B5-5FD6BCDCB3A8}" dt="2021-08-22T23:49:28.794" v="27" actId="207"/>
          <ac:spMkLst>
            <pc:docMk/>
            <pc:sldMk cId="3104686728" sldId="263"/>
            <ac:spMk id="17" creationId="{521DE4A7-08C2-4CFE-8A6F-84A30C527748}"/>
          </ac:spMkLst>
        </pc:spChg>
        <pc:spChg chg="add mod">
          <ac:chgData name="Kevin Dang" userId="ef4593f9450065ee" providerId="LiveId" clId="{20F072A0-52F1-4F0F-B7B5-5FD6BCDCB3A8}" dt="2021-08-22T23:49:25.399" v="26"/>
          <ac:spMkLst>
            <pc:docMk/>
            <pc:sldMk cId="3104686728" sldId="263"/>
            <ac:spMk id="18" creationId="{8CCA38EF-9193-45A6-AAA4-F2A3EB9993F3}"/>
          </ac:spMkLst>
        </pc:spChg>
        <pc:spChg chg="add mod">
          <ac:chgData name="Kevin Dang" userId="ef4593f9450065ee" providerId="LiveId" clId="{20F072A0-52F1-4F0F-B7B5-5FD6BCDCB3A8}" dt="2021-08-22T23:49:28.794" v="27" actId="207"/>
          <ac:spMkLst>
            <pc:docMk/>
            <pc:sldMk cId="3104686728" sldId="263"/>
            <ac:spMk id="19" creationId="{ECCC0912-5C1C-484C-9336-B0B6CA2D9299}"/>
          </ac:spMkLst>
        </pc:spChg>
        <pc:spChg chg="add mod">
          <ac:chgData name="Kevin Dang" userId="ef4593f9450065ee" providerId="LiveId" clId="{20F072A0-52F1-4F0F-B7B5-5FD6BCDCB3A8}" dt="2021-08-22T23:49:25.399" v="26"/>
          <ac:spMkLst>
            <pc:docMk/>
            <pc:sldMk cId="3104686728" sldId="263"/>
            <ac:spMk id="20" creationId="{8A1FF5A4-2BBF-4387-AFD1-E5F9E49032F8}"/>
          </ac:spMkLst>
        </pc:spChg>
        <pc:spChg chg="add mod">
          <ac:chgData name="Kevin Dang" userId="ef4593f9450065ee" providerId="LiveId" clId="{20F072A0-52F1-4F0F-B7B5-5FD6BCDCB3A8}" dt="2021-08-22T23:49:28.794" v="27" actId="207"/>
          <ac:spMkLst>
            <pc:docMk/>
            <pc:sldMk cId="3104686728" sldId="263"/>
            <ac:spMk id="21" creationId="{FE3A43BE-1A7D-4527-8A20-249822F76CC7}"/>
          </ac:spMkLst>
        </pc:spChg>
        <pc:spChg chg="add mod">
          <ac:chgData name="Kevin Dang" userId="ef4593f9450065ee" providerId="LiveId" clId="{20F072A0-52F1-4F0F-B7B5-5FD6BCDCB3A8}" dt="2021-08-22T23:49:25.399" v="26"/>
          <ac:spMkLst>
            <pc:docMk/>
            <pc:sldMk cId="3104686728" sldId="263"/>
            <ac:spMk id="22" creationId="{FB187515-6285-415C-9CC7-142EC6BF4AED}"/>
          </ac:spMkLst>
        </pc:spChg>
        <pc:spChg chg="add mod">
          <ac:chgData name="Kevin Dang" userId="ef4593f9450065ee" providerId="LiveId" clId="{20F072A0-52F1-4F0F-B7B5-5FD6BCDCB3A8}" dt="2021-08-22T23:49:28.794" v="27" actId="207"/>
          <ac:spMkLst>
            <pc:docMk/>
            <pc:sldMk cId="3104686728" sldId="263"/>
            <ac:spMk id="23" creationId="{5F891075-A014-4C01-8188-54F046B0BDAA}"/>
          </ac:spMkLst>
        </pc:spChg>
        <pc:spChg chg="mod">
          <ac:chgData name="Kevin Dang" userId="ef4593f9450065ee" providerId="LiveId" clId="{20F072A0-52F1-4F0F-B7B5-5FD6BCDCB3A8}" dt="2021-08-22T23:53:36.551" v="106" actId="571"/>
          <ac:spMkLst>
            <pc:docMk/>
            <pc:sldMk cId="3104686728" sldId="263"/>
            <ac:spMk id="25" creationId="{38203B4D-D1B6-4B12-8C76-0AA7EEE1E3DD}"/>
          </ac:spMkLst>
        </pc:spChg>
        <pc:spChg chg="mod">
          <ac:chgData name="Kevin Dang" userId="ef4593f9450065ee" providerId="LiveId" clId="{20F072A0-52F1-4F0F-B7B5-5FD6BCDCB3A8}" dt="2021-08-22T23:53:36.551" v="106" actId="571"/>
          <ac:spMkLst>
            <pc:docMk/>
            <pc:sldMk cId="3104686728" sldId="263"/>
            <ac:spMk id="26" creationId="{792957AB-7DD0-44D4-807D-141869670B03}"/>
          </ac:spMkLst>
        </pc:spChg>
        <pc:grpChg chg="add del mod">
          <ac:chgData name="Kevin Dang" userId="ef4593f9450065ee" providerId="LiveId" clId="{20F072A0-52F1-4F0F-B7B5-5FD6BCDCB3A8}" dt="2021-08-22T23:53:37.467" v="107" actId="478"/>
          <ac:grpSpMkLst>
            <pc:docMk/>
            <pc:sldMk cId="3104686728" sldId="263"/>
            <ac:grpSpMk id="8" creationId="{D3DE3949-29E6-4FB1-92BC-31DE92190E28}"/>
          </ac:grpSpMkLst>
        </pc:grpChg>
        <pc:grpChg chg="add del mod">
          <ac:chgData name="Kevin Dang" userId="ef4593f9450065ee" providerId="LiveId" clId="{20F072A0-52F1-4F0F-B7B5-5FD6BCDCB3A8}" dt="2021-08-22T23:53:40.868" v="108" actId="478"/>
          <ac:grpSpMkLst>
            <pc:docMk/>
            <pc:sldMk cId="3104686728" sldId="263"/>
            <ac:grpSpMk id="10" creationId="{4389EAEC-3DFE-4A20-B7D9-C791B9184CE0}"/>
          </ac:grpSpMkLst>
        </pc:grpChg>
        <pc:grpChg chg="add del mod">
          <ac:chgData name="Kevin Dang" userId="ef4593f9450065ee" providerId="LiveId" clId="{20F072A0-52F1-4F0F-B7B5-5FD6BCDCB3A8}" dt="2021-08-22T23:53:40.868" v="108" actId="478"/>
          <ac:grpSpMkLst>
            <pc:docMk/>
            <pc:sldMk cId="3104686728" sldId="263"/>
            <ac:grpSpMk id="12" creationId="{CE5528A1-96A4-44E6-95A5-1949E92EB606}"/>
          </ac:grpSpMkLst>
        </pc:grpChg>
        <pc:grpChg chg="add del mod">
          <ac:chgData name="Kevin Dang" userId="ef4593f9450065ee" providerId="LiveId" clId="{20F072A0-52F1-4F0F-B7B5-5FD6BCDCB3A8}" dt="2021-08-22T23:53:40.868" v="108" actId="478"/>
          <ac:grpSpMkLst>
            <pc:docMk/>
            <pc:sldMk cId="3104686728" sldId="263"/>
            <ac:grpSpMk id="14" creationId="{10A38860-D603-46BC-8FBE-903477380BA6}"/>
          </ac:grpSpMkLst>
        </pc:grpChg>
        <pc:grpChg chg="add mod">
          <ac:chgData name="Kevin Dang" userId="ef4593f9450065ee" providerId="LiveId" clId="{20F072A0-52F1-4F0F-B7B5-5FD6BCDCB3A8}" dt="2021-08-22T23:53:36.551" v="106" actId="571"/>
          <ac:grpSpMkLst>
            <pc:docMk/>
            <pc:sldMk cId="3104686728" sldId="263"/>
            <ac:grpSpMk id="24" creationId="{5A17EDA8-3269-495D-8038-D49B7848383A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BA1988-E13F-45B9-B4BC-B9D4CDFBD57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B4C52D-E47C-459E-9393-E2663AD4CC5F}">
      <dgm:prSet/>
      <dgm:spPr/>
      <dgm:t>
        <a:bodyPr/>
        <a:lstStyle/>
        <a:p>
          <a:r>
            <a:rPr lang="en-AU"/>
            <a:t>Executive Summary </a:t>
          </a:r>
          <a:endParaRPr lang="en-US"/>
        </a:p>
      </dgm:t>
    </dgm:pt>
    <dgm:pt modelId="{F7D7DE77-CDCB-459D-8288-36E382E599C0}" type="parTrans" cxnId="{1122523D-1929-41DD-8AA4-6D9540417CA7}">
      <dgm:prSet/>
      <dgm:spPr/>
      <dgm:t>
        <a:bodyPr/>
        <a:lstStyle/>
        <a:p>
          <a:endParaRPr lang="en-US"/>
        </a:p>
      </dgm:t>
    </dgm:pt>
    <dgm:pt modelId="{23DC07D9-4D02-4841-8DD4-7CD9F5858F99}" type="sibTrans" cxnId="{1122523D-1929-41DD-8AA4-6D9540417CA7}">
      <dgm:prSet/>
      <dgm:spPr/>
      <dgm:t>
        <a:bodyPr/>
        <a:lstStyle/>
        <a:p>
          <a:endParaRPr lang="en-US"/>
        </a:p>
      </dgm:t>
    </dgm:pt>
    <dgm:pt modelId="{BA2E6060-F4F4-4344-8860-E954F0573B0E}">
      <dgm:prSet/>
      <dgm:spPr/>
      <dgm:t>
        <a:bodyPr/>
        <a:lstStyle/>
        <a:p>
          <a:r>
            <a:rPr lang="en-AU" dirty="0"/>
            <a:t>Data Analysis </a:t>
          </a:r>
          <a:endParaRPr lang="en-US" dirty="0"/>
        </a:p>
      </dgm:t>
    </dgm:pt>
    <dgm:pt modelId="{C9FEF463-21ED-48A5-B0C7-88EB170840A0}" type="parTrans" cxnId="{8FEF3F49-8B2E-4E91-9C21-D22EBA152179}">
      <dgm:prSet/>
      <dgm:spPr/>
      <dgm:t>
        <a:bodyPr/>
        <a:lstStyle/>
        <a:p>
          <a:endParaRPr lang="en-US"/>
        </a:p>
      </dgm:t>
    </dgm:pt>
    <dgm:pt modelId="{072FD81B-5DF4-4DBF-B564-3E822E45BDAE}" type="sibTrans" cxnId="{8FEF3F49-8B2E-4E91-9C21-D22EBA152179}">
      <dgm:prSet/>
      <dgm:spPr/>
      <dgm:t>
        <a:bodyPr/>
        <a:lstStyle/>
        <a:p>
          <a:endParaRPr lang="en-US"/>
        </a:p>
      </dgm:t>
    </dgm:pt>
    <dgm:pt modelId="{1C8D6759-F025-4BD8-A29F-2F2140CAB99D}">
      <dgm:prSet/>
      <dgm:spPr/>
      <dgm:t>
        <a:bodyPr/>
        <a:lstStyle/>
        <a:p>
          <a:r>
            <a:rPr lang="en-AU"/>
            <a:t>Value Stream Map Findings</a:t>
          </a:r>
          <a:endParaRPr lang="en-US"/>
        </a:p>
      </dgm:t>
    </dgm:pt>
    <dgm:pt modelId="{EBD56B63-33F3-4189-B69C-C09863FB0AD5}" type="parTrans" cxnId="{4A246A0E-7D12-40F0-9D80-656382FE843F}">
      <dgm:prSet/>
      <dgm:spPr/>
      <dgm:t>
        <a:bodyPr/>
        <a:lstStyle/>
        <a:p>
          <a:endParaRPr lang="en-US"/>
        </a:p>
      </dgm:t>
    </dgm:pt>
    <dgm:pt modelId="{1100FFEB-0539-4349-8E60-BF9F6D93E1D5}" type="sibTrans" cxnId="{4A246A0E-7D12-40F0-9D80-656382FE843F}">
      <dgm:prSet/>
      <dgm:spPr/>
      <dgm:t>
        <a:bodyPr/>
        <a:lstStyle/>
        <a:p>
          <a:endParaRPr lang="en-US"/>
        </a:p>
      </dgm:t>
    </dgm:pt>
    <dgm:pt modelId="{564E7C7A-E5F4-46C2-B6D7-B1D21142FEE6}">
      <dgm:prSet/>
      <dgm:spPr/>
      <dgm:t>
        <a:bodyPr/>
        <a:lstStyle/>
        <a:p>
          <a:r>
            <a:rPr lang="en-AU"/>
            <a:t>Current &amp; Future Challenges</a:t>
          </a:r>
          <a:endParaRPr lang="en-US"/>
        </a:p>
      </dgm:t>
    </dgm:pt>
    <dgm:pt modelId="{FADFFBEF-7FDA-4874-B166-CE0E5400FE35}" type="parTrans" cxnId="{0F741125-E9D6-4767-B8F1-CBC695C80AB5}">
      <dgm:prSet/>
      <dgm:spPr/>
      <dgm:t>
        <a:bodyPr/>
        <a:lstStyle/>
        <a:p>
          <a:endParaRPr lang="en-US"/>
        </a:p>
      </dgm:t>
    </dgm:pt>
    <dgm:pt modelId="{05116C1E-44BC-4120-918F-82F6CDD129E3}" type="sibTrans" cxnId="{0F741125-E9D6-4767-B8F1-CBC695C80AB5}">
      <dgm:prSet/>
      <dgm:spPr/>
      <dgm:t>
        <a:bodyPr/>
        <a:lstStyle/>
        <a:p>
          <a:endParaRPr lang="en-US"/>
        </a:p>
      </dgm:t>
    </dgm:pt>
    <dgm:pt modelId="{76E5FDF8-BC48-45A7-BE39-6CE3A6911C48}">
      <dgm:prSet/>
      <dgm:spPr/>
      <dgm:t>
        <a:bodyPr/>
        <a:lstStyle/>
        <a:p>
          <a:r>
            <a:rPr lang="en-AU"/>
            <a:t>Summary/Next Steps</a:t>
          </a:r>
          <a:endParaRPr lang="en-US"/>
        </a:p>
      </dgm:t>
    </dgm:pt>
    <dgm:pt modelId="{1517F639-D687-42D4-97EA-885EB1CCC9EF}" type="parTrans" cxnId="{188A6CE0-097D-4D42-9BB5-99F31A4EB7DA}">
      <dgm:prSet/>
      <dgm:spPr/>
      <dgm:t>
        <a:bodyPr/>
        <a:lstStyle/>
        <a:p>
          <a:endParaRPr lang="en-US"/>
        </a:p>
      </dgm:t>
    </dgm:pt>
    <dgm:pt modelId="{DBC8A278-31B4-491F-A387-910BF55B8E33}" type="sibTrans" cxnId="{188A6CE0-097D-4D42-9BB5-99F31A4EB7DA}">
      <dgm:prSet/>
      <dgm:spPr/>
      <dgm:t>
        <a:bodyPr/>
        <a:lstStyle/>
        <a:p>
          <a:endParaRPr lang="en-US"/>
        </a:p>
      </dgm:t>
    </dgm:pt>
    <dgm:pt modelId="{BBADF670-B029-4081-982F-8458394FDA89}" type="pres">
      <dgm:prSet presAssocID="{45BA1988-E13F-45B9-B4BC-B9D4CDFBD57F}" presName="root" presStyleCnt="0">
        <dgm:presLayoutVars>
          <dgm:dir/>
          <dgm:resizeHandles val="exact"/>
        </dgm:presLayoutVars>
      </dgm:prSet>
      <dgm:spPr/>
    </dgm:pt>
    <dgm:pt modelId="{BF2A4574-C386-4C63-9A07-3AE1975D7CCC}" type="pres">
      <dgm:prSet presAssocID="{45BA1988-E13F-45B9-B4BC-B9D4CDFBD57F}" presName="container" presStyleCnt="0">
        <dgm:presLayoutVars>
          <dgm:dir/>
          <dgm:resizeHandles val="exact"/>
        </dgm:presLayoutVars>
      </dgm:prSet>
      <dgm:spPr/>
    </dgm:pt>
    <dgm:pt modelId="{13DB834E-560C-4108-A1DD-DCFEDC7F0D54}" type="pres">
      <dgm:prSet presAssocID="{74B4C52D-E47C-459E-9393-E2663AD4CC5F}" presName="compNode" presStyleCnt="0"/>
      <dgm:spPr/>
    </dgm:pt>
    <dgm:pt modelId="{767E3295-B7B2-4CA0-ABAB-88B94A6A9043}" type="pres">
      <dgm:prSet presAssocID="{74B4C52D-E47C-459E-9393-E2663AD4CC5F}" presName="iconBgRect" presStyleLbl="bgShp" presStyleIdx="0" presStyleCnt="5"/>
      <dgm:spPr/>
    </dgm:pt>
    <dgm:pt modelId="{42C627E8-BD8A-41E8-9EBE-5C1E76547EF8}" type="pres">
      <dgm:prSet presAssocID="{74B4C52D-E47C-459E-9393-E2663AD4CC5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ploy"/>
        </a:ext>
      </dgm:extLst>
    </dgm:pt>
    <dgm:pt modelId="{31502ED9-1653-45C0-8FB1-55779FEF9E6D}" type="pres">
      <dgm:prSet presAssocID="{74B4C52D-E47C-459E-9393-E2663AD4CC5F}" presName="spaceRect" presStyleCnt="0"/>
      <dgm:spPr/>
    </dgm:pt>
    <dgm:pt modelId="{EFA93DD3-1706-4BAC-BA78-AA744597C9B4}" type="pres">
      <dgm:prSet presAssocID="{74B4C52D-E47C-459E-9393-E2663AD4CC5F}" presName="textRect" presStyleLbl="revTx" presStyleIdx="0" presStyleCnt="5">
        <dgm:presLayoutVars>
          <dgm:chMax val="1"/>
          <dgm:chPref val="1"/>
        </dgm:presLayoutVars>
      </dgm:prSet>
      <dgm:spPr/>
    </dgm:pt>
    <dgm:pt modelId="{163E9E59-C61C-410B-840A-F4FFD59FD556}" type="pres">
      <dgm:prSet presAssocID="{23DC07D9-4D02-4841-8DD4-7CD9F5858F99}" presName="sibTrans" presStyleLbl="sibTrans2D1" presStyleIdx="0" presStyleCnt="0"/>
      <dgm:spPr/>
    </dgm:pt>
    <dgm:pt modelId="{C43B7C69-6DA4-4931-97D1-E081E7B7E607}" type="pres">
      <dgm:prSet presAssocID="{BA2E6060-F4F4-4344-8860-E954F0573B0E}" presName="compNode" presStyleCnt="0"/>
      <dgm:spPr/>
    </dgm:pt>
    <dgm:pt modelId="{86A97758-4264-4D9E-BD11-A6FDF3BDF550}" type="pres">
      <dgm:prSet presAssocID="{BA2E6060-F4F4-4344-8860-E954F0573B0E}" presName="iconBgRect" presStyleLbl="bgShp" presStyleIdx="1" presStyleCnt="5"/>
      <dgm:spPr/>
    </dgm:pt>
    <dgm:pt modelId="{75AF34ED-EED2-4165-87DA-F4A49FB7E0C2}" type="pres">
      <dgm:prSet presAssocID="{BA2E6060-F4F4-4344-8860-E954F0573B0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F92F3F68-F298-40E2-8C52-721581F4E893}" type="pres">
      <dgm:prSet presAssocID="{BA2E6060-F4F4-4344-8860-E954F0573B0E}" presName="spaceRect" presStyleCnt="0"/>
      <dgm:spPr/>
    </dgm:pt>
    <dgm:pt modelId="{80BBB49D-6E2C-4385-BAE8-528ADB1954D3}" type="pres">
      <dgm:prSet presAssocID="{BA2E6060-F4F4-4344-8860-E954F0573B0E}" presName="textRect" presStyleLbl="revTx" presStyleIdx="1" presStyleCnt="5">
        <dgm:presLayoutVars>
          <dgm:chMax val="1"/>
          <dgm:chPref val="1"/>
        </dgm:presLayoutVars>
      </dgm:prSet>
      <dgm:spPr/>
    </dgm:pt>
    <dgm:pt modelId="{B1D28E3A-56BA-4775-B3CF-A93CA453B8FD}" type="pres">
      <dgm:prSet presAssocID="{072FD81B-5DF4-4DBF-B564-3E822E45BDAE}" presName="sibTrans" presStyleLbl="sibTrans2D1" presStyleIdx="0" presStyleCnt="0"/>
      <dgm:spPr/>
    </dgm:pt>
    <dgm:pt modelId="{7E247DD4-43E4-48C5-8FFC-4ABF024CF3B6}" type="pres">
      <dgm:prSet presAssocID="{1C8D6759-F025-4BD8-A29F-2F2140CAB99D}" presName="compNode" presStyleCnt="0"/>
      <dgm:spPr/>
    </dgm:pt>
    <dgm:pt modelId="{BE0DC904-6310-4168-9A98-8661390A2010}" type="pres">
      <dgm:prSet presAssocID="{1C8D6759-F025-4BD8-A29F-2F2140CAB99D}" presName="iconBgRect" presStyleLbl="bgShp" presStyleIdx="2" presStyleCnt="5"/>
      <dgm:spPr/>
    </dgm:pt>
    <dgm:pt modelId="{76DDDC75-F8C0-49B8-8667-524DB5EC09C7}" type="pres">
      <dgm:prSet presAssocID="{1C8D6759-F025-4BD8-A29F-2F2140CAB99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"/>
        </a:ext>
      </dgm:extLst>
    </dgm:pt>
    <dgm:pt modelId="{6C326641-D6C2-4247-8CF5-1659D6FC6721}" type="pres">
      <dgm:prSet presAssocID="{1C8D6759-F025-4BD8-A29F-2F2140CAB99D}" presName="spaceRect" presStyleCnt="0"/>
      <dgm:spPr/>
    </dgm:pt>
    <dgm:pt modelId="{6ABD7010-FFC3-4A2F-A84E-21682C7A4F7A}" type="pres">
      <dgm:prSet presAssocID="{1C8D6759-F025-4BD8-A29F-2F2140CAB99D}" presName="textRect" presStyleLbl="revTx" presStyleIdx="2" presStyleCnt="5">
        <dgm:presLayoutVars>
          <dgm:chMax val="1"/>
          <dgm:chPref val="1"/>
        </dgm:presLayoutVars>
      </dgm:prSet>
      <dgm:spPr/>
    </dgm:pt>
    <dgm:pt modelId="{C4045111-7978-45E7-8230-85B554994D63}" type="pres">
      <dgm:prSet presAssocID="{1100FFEB-0539-4349-8E60-BF9F6D93E1D5}" presName="sibTrans" presStyleLbl="sibTrans2D1" presStyleIdx="0" presStyleCnt="0"/>
      <dgm:spPr/>
    </dgm:pt>
    <dgm:pt modelId="{EFDC2C7C-B088-4CB5-9B85-04AD0D3EC583}" type="pres">
      <dgm:prSet presAssocID="{564E7C7A-E5F4-46C2-B6D7-B1D21142FEE6}" presName="compNode" presStyleCnt="0"/>
      <dgm:spPr/>
    </dgm:pt>
    <dgm:pt modelId="{142C71FD-66EA-46A4-899C-2DACCCA9E85D}" type="pres">
      <dgm:prSet presAssocID="{564E7C7A-E5F4-46C2-B6D7-B1D21142FEE6}" presName="iconBgRect" presStyleLbl="bgShp" presStyleIdx="3" presStyleCnt="5"/>
      <dgm:spPr/>
    </dgm:pt>
    <dgm:pt modelId="{BE144CD1-422B-4FA5-87AE-B2E1D20140F9}" type="pres">
      <dgm:prSet presAssocID="{564E7C7A-E5F4-46C2-B6D7-B1D21142FEE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story"/>
        </a:ext>
      </dgm:extLst>
    </dgm:pt>
    <dgm:pt modelId="{F4183ACC-160F-4C5D-BEDF-821DF44BAD3E}" type="pres">
      <dgm:prSet presAssocID="{564E7C7A-E5F4-46C2-B6D7-B1D21142FEE6}" presName="spaceRect" presStyleCnt="0"/>
      <dgm:spPr/>
    </dgm:pt>
    <dgm:pt modelId="{0E62B346-C034-4853-95E3-7CC34EF94FD9}" type="pres">
      <dgm:prSet presAssocID="{564E7C7A-E5F4-46C2-B6D7-B1D21142FEE6}" presName="textRect" presStyleLbl="revTx" presStyleIdx="3" presStyleCnt="5">
        <dgm:presLayoutVars>
          <dgm:chMax val="1"/>
          <dgm:chPref val="1"/>
        </dgm:presLayoutVars>
      </dgm:prSet>
      <dgm:spPr/>
    </dgm:pt>
    <dgm:pt modelId="{44504340-8463-41C3-B2B9-57C3EC7C9F8F}" type="pres">
      <dgm:prSet presAssocID="{05116C1E-44BC-4120-918F-82F6CDD129E3}" presName="sibTrans" presStyleLbl="sibTrans2D1" presStyleIdx="0" presStyleCnt="0"/>
      <dgm:spPr/>
    </dgm:pt>
    <dgm:pt modelId="{2E34CF0D-2873-415E-A649-66905D4D6A25}" type="pres">
      <dgm:prSet presAssocID="{76E5FDF8-BC48-45A7-BE39-6CE3A6911C48}" presName="compNode" presStyleCnt="0"/>
      <dgm:spPr/>
    </dgm:pt>
    <dgm:pt modelId="{6D450B0E-21CE-418E-8891-E764E0B3F6CE}" type="pres">
      <dgm:prSet presAssocID="{76E5FDF8-BC48-45A7-BE39-6CE3A6911C48}" presName="iconBgRect" presStyleLbl="bgShp" presStyleIdx="4" presStyleCnt="5"/>
      <dgm:spPr/>
    </dgm:pt>
    <dgm:pt modelId="{6699B8D7-B8DD-4870-AED3-E89DEBF2CD06}" type="pres">
      <dgm:prSet presAssocID="{76E5FDF8-BC48-45A7-BE39-6CE3A6911C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p"/>
        </a:ext>
      </dgm:extLst>
    </dgm:pt>
    <dgm:pt modelId="{D842F8F5-A5EA-4B12-91BB-F6B7C6B3EB9F}" type="pres">
      <dgm:prSet presAssocID="{76E5FDF8-BC48-45A7-BE39-6CE3A6911C48}" presName="spaceRect" presStyleCnt="0"/>
      <dgm:spPr/>
    </dgm:pt>
    <dgm:pt modelId="{A0AF4F8B-6130-4533-9115-DF9B1140CAD0}" type="pres">
      <dgm:prSet presAssocID="{76E5FDF8-BC48-45A7-BE39-6CE3A6911C4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10EF104-AB14-4807-9CBA-3EC14089D475}" type="presOf" srcId="{23DC07D9-4D02-4841-8DD4-7CD9F5858F99}" destId="{163E9E59-C61C-410B-840A-F4FFD59FD556}" srcOrd="0" destOrd="0" presId="urn:microsoft.com/office/officeart/2018/2/layout/IconCircleList"/>
    <dgm:cxn modelId="{E3BD6108-5421-499D-852A-C4CF45C565D4}" type="presOf" srcId="{05116C1E-44BC-4120-918F-82F6CDD129E3}" destId="{44504340-8463-41C3-B2B9-57C3EC7C9F8F}" srcOrd="0" destOrd="0" presId="urn:microsoft.com/office/officeart/2018/2/layout/IconCircleList"/>
    <dgm:cxn modelId="{8ADF150E-E992-4F30-8DA9-209D4E4D211C}" type="presOf" srcId="{74B4C52D-E47C-459E-9393-E2663AD4CC5F}" destId="{EFA93DD3-1706-4BAC-BA78-AA744597C9B4}" srcOrd="0" destOrd="0" presId="urn:microsoft.com/office/officeart/2018/2/layout/IconCircleList"/>
    <dgm:cxn modelId="{4A246A0E-7D12-40F0-9D80-656382FE843F}" srcId="{45BA1988-E13F-45B9-B4BC-B9D4CDFBD57F}" destId="{1C8D6759-F025-4BD8-A29F-2F2140CAB99D}" srcOrd="2" destOrd="0" parTransId="{EBD56B63-33F3-4189-B69C-C09863FB0AD5}" sibTransId="{1100FFEB-0539-4349-8E60-BF9F6D93E1D5}"/>
    <dgm:cxn modelId="{52DB861A-C0B0-4732-90AE-0EF1A0368583}" type="presOf" srcId="{76E5FDF8-BC48-45A7-BE39-6CE3A6911C48}" destId="{A0AF4F8B-6130-4533-9115-DF9B1140CAD0}" srcOrd="0" destOrd="0" presId="urn:microsoft.com/office/officeart/2018/2/layout/IconCircleList"/>
    <dgm:cxn modelId="{0F741125-E9D6-4767-B8F1-CBC695C80AB5}" srcId="{45BA1988-E13F-45B9-B4BC-B9D4CDFBD57F}" destId="{564E7C7A-E5F4-46C2-B6D7-B1D21142FEE6}" srcOrd="3" destOrd="0" parTransId="{FADFFBEF-7FDA-4874-B166-CE0E5400FE35}" sibTransId="{05116C1E-44BC-4120-918F-82F6CDD129E3}"/>
    <dgm:cxn modelId="{62D60B2E-24B5-4F48-BB70-5747A153FDCD}" type="presOf" srcId="{BA2E6060-F4F4-4344-8860-E954F0573B0E}" destId="{80BBB49D-6E2C-4385-BAE8-528ADB1954D3}" srcOrd="0" destOrd="0" presId="urn:microsoft.com/office/officeart/2018/2/layout/IconCircleList"/>
    <dgm:cxn modelId="{1122523D-1929-41DD-8AA4-6D9540417CA7}" srcId="{45BA1988-E13F-45B9-B4BC-B9D4CDFBD57F}" destId="{74B4C52D-E47C-459E-9393-E2663AD4CC5F}" srcOrd="0" destOrd="0" parTransId="{F7D7DE77-CDCB-459D-8288-36E382E599C0}" sibTransId="{23DC07D9-4D02-4841-8DD4-7CD9F5858F99}"/>
    <dgm:cxn modelId="{8FEF3F49-8B2E-4E91-9C21-D22EBA152179}" srcId="{45BA1988-E13F-45B9-B4BC-B9D4CDFBD57F}" destId="{BA2E6060-F4F4-4344-8860-E954F0573B0E}" srcOrd="1" destOrd="0" parTransId="{C9FEF463-21ED-48A5-B0C7-88EB170840A0}" sibTransId="{072FD81B-5DF4-4DBF-B564-3E822E45BDAE}"/>
    <dgm:cxn modelId="{D505166C-5C63-4762-A920-AE77076920AA}" type="presOf" srcId="{1100FFEB-0539-4349-8E60-BF9F6D93E1D5}" destId="{C4045111-7978-45E7-8230-85B554994D63}" srcOrd="0" destOrd="0" presId="urn:microsoft.com/office/officeart/2018/2/layout/IconCircleList"/>
    <dgm:cxn modelId="{8F058A7F-3C20-496B-9C1A-B63E3E5D567F}" type="presOf" srcId="{072FD81B-5DF4-4DBF-B564-3E822E45BDAE}" destId="{B1D28E3A-56BA-4775-B3CF-A93CA453B8FD}" srcOrd="0" destOrd="0" presId="urn:microsoft.com/office/officeart/2018/2/layout/IconCircleList"/>
    <dgm:cxn modelId="{43EDD995-6DD7-40FC-8122-16545D8E59A9}" type="presOf" srcId="{45BA1988-E13F-45B9-B4BC-B9D4CDFBD57F}" destId="{BBADF670-B029-4081-982F-8458394FDA89}" srcOrd="0" destOrd="0" presId="urn:microsoft.com/office/officeart/2018/2/layout/IconCircleList"/>
    <dgm:cxn modelId="{63E25FB9-77F5-41BE-A9E9-FA6C9B84C6FD}" type="presOf" srcId="{564E7C7A-E5F4-46C2-B6D7-B1D21142FEE6}" destId="{0E62B346-C034-4853-95E3-7CC34EF94FD9}" srcOrd="0" destOrd="0" presId="urn:microsoft.com/office/officeart/2018/2/layout/IconCircleList"/>
    <dgm:cxn modelId="{5B818BCE-DF38-43AE-88E6-E42AAB59CCE7}" type="presOf" srcId="{1C8D6759-F025-4BD8-A29F-2F2140CAB99D}" destId="{6ABD7010-FFC3-4A2F-A84E-21682C7A4F7A}" srcOrd="0" destOrd="0" presId="urn:microsoft.com/office/officeart/2018/2/layout/IconCircleList"/>
    <dgm:cxn modelId="{188A6CE0-097D-4D42-9BB5-99F31A4EB7DA}" srcId="{45BA1988-E13F-45B9-B4BC-B9D4CDFBD57F}" destId="{76E5FDF8-BC48-45A7-BE39-6CE3A6911C48}" srcOrd="4" destOrd="0" parTransId="{1517F639-D687-42D4-97EA-885EB1CCC9EF}" sibTransId="{DBC8A278-31B4-491F-A387-910BF55B8E33}"/>
    <dgm:cxn modelId="{67DD5DFE-9076-4417-9555-6690E29674D4}" type="presParOf" srcId="{BBADF670-B029-4081-982F-8458394FDA89}" destId="{BF2A4574-C386-4C63-9A07-3AE1975D7CCC}" srcOrd="0" destOrd="0" presId="urn:microsoft.com/office/officeart/2018/2/layout/IconCircleList"/>
    <dgm:cxn modelId="{7B828E43-8047-482E-8C28-94660B7D89CA}" type="presParOf" srcId="{BF2A4574-C386-4C63-9A07-3AE1975D7CCC}" destId="{13DB834E-560C-4108-A1DD-DCFEDC7F0D54}" srcOrd="0" destOrd="0" presId="urn:microsoft.com/office/officeart/2018/2/layout/IconCircleList"/>
    <dgm:cxn modelId="{E4241487-A6CE-4E53-9E38-4A25AE6F7442}" type="presParOf" srcId="{13DB834E-560C-4108-A1DD-DCFEDC7F0D54}" destId="{767E3295-B7B2-4CA0-ABAB-88B94A6A9043}" srcOrd="0" destOrd="0" presId="urn:microsoft.com/office/officeart/2018/2/layout/IconCircleList"/>
    <dgm:cxn modelId="{D3CCF791-EDD6-4159-BB28-749171AAACCE}" type="presParOf" srcId="{13DB834E-560C-4108-A1DD-DCFEDC7F0D54}" destId="{42C627E8-BD8A-41E8-9EBE-5C1E76547EF8}" srcOrd="1" destOrd="0" presId="urn:microsoft.com/office/officeart/2018/2/layout/IconCircleList"/>
    <dgm:cxn modelId="{C1A6EFC8-DDAF-4A1C-B156-F2ACEC428340}" type="presParOf" srcId="{13DB834E-560C-4108-A1DD-DCFEDC7F0D54}" destId="{31502ED9-1653-45C0-8FB1-55779FEF9E6D}" srcOrd="2" destOrd="0" presId="urn:microsoft.com/office/officeart/2018/2/layout/IconCircleList"/>
    <dgm:cxn modelId="{CC42CA57-BB8B-49A4-8B36-FE9AFEF6BEC9}" type="presParOf" srcId="{13DB834E-560C-4108-A1DD-DCFEDC7F0D54}" destId="{EFA93DD3-1706-4BAC-BA78-AA744597C9B4}" srcOrd="3" destOrd="0" presId="urn:microsoft.com/office/officeart/2018/2/layout/IconCircleList"/>
    <dgm:cxn modelId="{821AE351-61A6-49E2-A7D9-7D3DC933E277}" type="presParOf" srcId="{BF2A4574-C386-4C63-9A07-3AE1975D7CCC}" destId="{163E9E59-C61C-410B-840A-F4FFD59FD556}" srcOrd="1" destOrd="0" presId="urn:microsoft.com/office/officeart/2018/2/layout/IconCircleList"/>
    <dgm:cxn modelId="{74417CA9-EC57-4376-8B73-9309EFB7DDD7}" type="presParOf" srcId="{BF2A4574-C386-4C63-9A07-3AE1975D7CCC}" destId="{C43B7C69-6DA4-4931-97D1-E081E7B7E607}" srcOrd="2" destOrd="0" presId="urn:microsoft.com/office/officeart/2018/2/layout/IconCircleList"/>
    <dgm:cxn modelId="{82A89630-1FF4-451B-B2A1-75440814EB75}" type="presParOf" srcId="{C43B7C69-6DA4-4931-97D1-E081E7B7E607}" destId="{86A97758-4264-4D9E-BD11-A6FDF3BDF550}" srcOrd="0" destOrd="0" presId="urn:microsoft.com/office/officeart/2018/2/layout/IconCircleList"/>
    <dgm:cxn modelId="{6E1B97D5-5129-4BB3-9AED-9893D88A4D33}" type="presParOf" srcId="{C43B7C69-6DA4-4931-97D1-E081E7B7E607}" destId="{75AF34ED-EED2-4165-87DA-F4A49FB7E0C2}" srcOrd="1" destOrd="0" presId="urn:microsoft.com/office/officeart/2018/2/layout/IconCircleList"/>
    <dgm:cxn modelId="{205BB94C-1696-4719-B6F9-1AB778825B24}" type="presParOf" srcId="{C43B7C69-6DA4-4931-97D1-E081E7B7E607}" destId="{F92F3F68-F298-40E2-8C52-721581F4E893}" srcOrd="2" destOrd="0" presId="urn:microsoft.com/office/officeart/2018/2/layout/IconCircleList"/>
    <dgm:cxn modelId="{BC1D5FC0-ED40-4D3B-BC4A-00DDDFBCC0EF}" type="presParOf" srcId="{C43B7C69-6DA4-4931-97D1-E081E7B7E607}" destId="{80BBB49D-6E2C-4385-BAE8-528ADB1954D3}" srcOrd="3" destOrd="0" presId="urn:microsoft.com/office/officeart/2018/2/layout/IconCircleList"/>
    <dgm:cxn modelId="{7D6BB17A-4FF3-4A62-969A-7D882230E6C4}" type="presParOf" srcId="{BF2A4574-C386-4C63-9A07-3AE1975D7CCC}" destId="{B1D28E3A-56BA-4775-B3CF-A93CA453B8FD}" srcOrd="3" destOrd="0" presId="urn:microsoft.com/office/officeart/2018/2/layout/IconCircleList"/>
    <dgm:cxn modelId="{A248F6CA-0978-4452-82B6-821BDEBE1EFC}" type="presParOf" srcId="{BF2A4574-C386-4C63-9A07-3AE1975D7CCC}" destId="{7E247DD4-43E4-48C5-8FFC-4ABF024CF3B6}" srcOrd="4" destOrd="0" presId="urn:microsoft.com/office/officeart/2018/2/layout/IconCircleList"/>
    <dgm:cxn modelId="{7B72B122-47CF-48C7-A9A5-75FB814359A7}" type="presParOf" srcId="{7E247DD4-43E4-48C5-8FFC-4ABF024CF3B6}" destId="{BE0DC904-6310-4168-9A98-8661390A2010}" srcOrd="0" destOrd="0" presId="urn:microsoft.com/office/officeart/2018/2/layout/IconCircleList"/>
    <dgm:cxn modelId="{6C0A6308-DE70-4D77-BDDC-269499B9A28B}" type="presParOf" srcId="{7E247DD4-43E4-48C5-8FFC-4ABF024CF3B6}" destId="{76DDDC75-F8C0-49B8-8667-524DB5EC09C7}" srcOrd="1" destOrd="0" presId="urn:microsoft.com/office/officeart/2018/2/layout/IconCircleList"/>
    <dgm:cxn modelId="{6D047FB5-E194-42B7-8C77-5574525540D9}" type="presParOf" srcId="{7E247DD4-43E4-48C5-8FFC-4ABF024CF3B6}" destId="{6C326641-D6C2-4247-8CF5-1659D6FC6721}" srcOrd="2" destOrd="0" presId="urn:microsoft.com/office/officeart/2018/2/layout/IconCircleList"/>
    <dgm:cxn modelId="{0CB5B929-38A5-4449-8B07-C6F30740EB3C}" type="presParOf" srcId="{7E247DD4-43E4-48C5-8FFC-4ABF024CF3B6}" destId="{6ABD7010-FFC3-4A2F-A84E-21682C7A4F7A}" srcOrd="3" destOrd="0" presId="urn:microsoft.com/office/officeart/2018/2/layout/IconCircleList"/>
    <dgm:cxn modelId="{37B6AF3A-5C50-4328-8F1C-25BB45C33F7F}" type="presParOf" srcId="{BF2A4574-C386-4C63-9A07-3AE1975D7CCC}" destId="{C4045111-7978-45E7-8230-85B554994D63}" srcOrd="5" destOrd="0" presId="urn:microsoft.com/office/officeart/2018/2/layout/IconCircleList"/>
    <dgm:cxn modelId="{B2320A9D-8FB4-49AE-9EF6-C7A43771C42A}" type="presParOf" srcId="{BF2A4574-C386-4C63-9A07-3AE1975D7CCC}" destId="{EFDC2C7C-B088-4CB5-9B85-04AD0D3EC583}" srcOrd="6" destOrd="0" presId="urn:microsoft.com/office/officeart/2018/2/layout/IconCircleList"/>
    <dgm:cxn modelId="{B349BB25-BC15-4D51-94D0-99B37CBE1FC4}" type="presParOf" srcId="{EFDC2C7C-B088-4CB5-9B85-04AD0D3EC583}" destId="{142C71FD-66EA-46A4-899C-2DACCCA9E85D}" srcOrd="0" destOrd="0" presId="urn:microsoft.com/office/officeart/2018/2/layout/IconCircleList"/>
    <dgm:cxn modelId="{E8F01D33-B86F-4CD2-B6E1-74E18874C990}" type="presParOf" srcId="{EFDC2C7C-B088-4CB5-9B85-04AD0D3EC583}" destId="{BE144CD1-422B-4FA5-87AE-B2E1D20140F9}" srcOrd="1" destOrd="0" presId="urn:microsoft.com/office/officeart/2018/2/layout/IconCircleList"/>
    <dgm:cxn modelId="{3DF9F74E-9AE0-46C4-96DF-725D5587B9C9}" type="presParOf" srcId="{EFDC2C7C-B088-4CB5-9B85-04AD0D3EC583}" destId="{F4183ACC-160F-4C5D-BEDF-821DF44BAD3E}" srcOrd="2" destOrd="0" presId="urn:microsoft.com/office/officeart/2018/2/layout/IconCircleList"/>
    <dgm:cxn modelId="{DCB5BBA7-A3FD-45B8-B65E-684F23DE0E29}" type="presParOf" srcId="{EFDC2C7C-B088-4CB5-9B85-04AD0D3EC583}" destId="{0E62B346-C034-4853-95E3-7CC34EF94FD9}" srcOrd="3" destOrd="0" presId="urn:microsoft.com/office/officeart/2018/2/layout/IconCircleList"/>
    <dgm:cxn modelId="{5BEB8040-7987-485A-911B-FC0AEE425484}" type="presParOf" srcId="{BF2A4574-C386-4C63-9A07-3AE1975D7CCC}" destId="{44504340-8463-41C3-B2B9-57C3EC7C9F8F}" srcOrd="7" destOrd="0" presId="urn:microsoft.com/office/officeart/2018/2/layout/IconCircleList"/>
    <dgm:cxn modelId="{BC454C6C-F189-432C-BF97-F56A2EDC329A}" type="presParOf" srcId="{BF2A4574-C386-4C63-9A07-3AE1975D7CCC}" destId="{2E34CF0D-2873-415E-A649-66905D4D6A25}" srcOrd="8" destOrd="0" presId="urn:microsoft.com/office/officeart/2018/2/layout/IconCircleList"/>
    <dgm:cxn modelId="{29C38046-8D51-45F2-B606-9814E1E8E70B}" type="presParOf" srcId="{2E34CF0D-2873-415E-A649-66905D4D6A25}" destId="{6D450B0E-21CE-418E-8891-E764E0B3F6CE}" srcOrd="0" destOrd="0" presId="urn:microsoft.com/office/officeart/2018/2/layout/IconCircleList"/>
    <dgm:cxn modelId="{D56780BD-FC4C-42B3-BBBC-DD93600DCC6A}" type="presParOf" srcId="{2E34CF0D-2873-415E-A649-66905D4D6A25}" destId="{6699B8D7-B8DD-4870-AED3-E89DEBF2CD06}" srcOrd="1" destOrd="0" presId="urn:microsoft.com/office/officeart/2018/2/layout/IconCircleList"/>
    <dgm:cxn modelId="{99D9078D-0C56-4282-88E3-BAF26B110C13}" type="presParOf" srcId="{2E34CF0D-2873-415E-A649-66905D4D6A25}" destId="{D842F8F5-A5EA-4B12-91BB-F6B7C6B3EB9F}" srcOrd="2" destOrd="0" presId="urn:microsoft.com/office/officeart/2018/2/layout/IconCircleList"/>
    <dgm:cxn modelId="{5C9C8075-2394-46FE-AAD2-F9564593949B}" type="presParOf" srcId="{2E34CF0D-2873-415E-A649-66905D4D6A25}" destId="{A0AF4F8B-6130-4533-9115-DF9B1140CAD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2809AC-804F-43EF-A5C0-0B42BE99D7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CD576E-CC76-4CFF-87B4-EDA291C0D4D4}">
      <dgm:prSet/>
      <dgm:spPr/>
      <dgm:t>
        <a:bodyPr/>
        <a:lstStyle/>
        <a:p>
          <a:endParaRPr lang="en-US" dirty="0"/>
        </a:p>
      </dgm:t>
    </dgm:pt>
    <dgm:pt modelId="{5DCC0743-462E-4707-95E1-AF78196AC089}" type="parTrans" cxnId="{8B59D6D0-D423-4D2A-9A61-F73FFFB01DDB}">
      <dgm:prSet/>
      <dgm:spPr/>
      <dgm:t>
        <a:bodyPr/>
        <a:lstStyle/>
        <a:p>
          <a:endParaRPr lang="en-US"/>
        </a:p>
      </dgm:t>
    </dgm:pt>
    <dgm:pt modelId="{8D4386D5-34F4-43F3-8AED-615D0907E3B3}" type="sibTrans" cxnId="{8B59D6D0-D423-4D2A-9A61-F73FFFB01DDB}">
      <dgm:prSet/>
      <dgm:spPr/>
      <dgm:t>
        <a:bodyPr/>
        <a:lstStyle/>
        <a:p>
          <a:endParaRPr lang="en-US"/>
        </a:p>
      </dgm:t>
    </dgm:pt>
    <dgm:pt modelId="{CF1934BF-F558-49BC-80E6-A226349EABAE}">
      <dgm:prSet/>
      <dgm:spPr/>
      <dgm:t>
        <a:bodyPr/>
        <a:lstStyle/>
        <a:p>
          <a:endParaRPr lang="en-US" dirty="0"/>
        </a:p>
      </dgm:t>
    </dgm:pt>
    <dgm:pt modelId="{994C1AF9-BAD7-414B-A7DC-B48D22162AAE}" type="parTrans" cxnId="{650820FD-C928-4A66-ADA1-E89BB0C8FB58}">
      <dgm:prSet/>
      <dgm:spPr/>
      <dgm:t>
        <a:bodyPr/>
        <a:lstStyle/>
        <a:p>
          <a:endParaRPr lang="en-US"/>
        </a:p>
      </dgm:t>
    </dgm:pt>
    <dgm:pt modelId="{1FFCAF46-3AD7-484A-AA77-DF99F687F0B1}" type="sibTrans" cxnId="{650820FD-C928-4A66-ADA1-E89BB0C8FB58}">
      <dgm:prSet/>
      <dgm:spPr/>
      <dgm:t>
        <a:bodyPr/>
        <a:lstStyle/>
        <a:p>
          <a:endParaRPr lang="en-US"/>
        </a:p>
      </dgm:t>
    </dgm:pt>
    <dgm:pt modelId="{7EEE73CC-4208-44BD-8268-AD184EC83F47}">
      <dgm:prSet/>
      <dgm:spPr/>
      <dgm:t>
        <a:bodyPr/>
        <a:lstStyle/>
        <a:p>
          <a:endParaRPr lang="en-US" dirty="0"/>
        </a:p>
      </dgm:t>
    </dgm:pt>
    <dgm:pt modelId="{5583AAED-D942-431E-9E69-EE830A83B1A7}" type="parTrans" cxnId="{DD683E51-5249-439F-930D-EABBAB905A80}">
      <dgm:prSet/>
      <dgm:spPr/>
      <dgm:t>
        <a:bodyPr/>
        <a:lstStyle/>
        <a:p>
          <a:endParaRPr lang="en-US"/>
        </a:p>
      </dgm:t>
    </dgm:pt>
    <dgm:pt modelId="{401A00B5-7F60-41DC-9572-48B72855E4CB}" type="sibTrans" cxnId="{DD683E51-5249-439F-930D-EABBAB905A80}">
      <dgm:prSet/>
      <dgm:spPr/>
      <dgm:t>
        <a:bodyPr/>
        <a:lstStyle/>
        <a:p>
          <a:endParaRPr lang="en-US"/>
        </a:p>
      </dgm:t>
    </dgm:pt>
    <dgm:pt modelId="{EABE76B8-BB49-409C-BA71-56B15C980340}">
      <dgm:prSet/>
      <dgm:spPr/>
      <dgm:t>
        <a:bodyPr/>
        <a:lstStyle/>
        <a:p>
          <a:endParaRPr lang="en-US" dirty="0"/>
        </a:p>
      </dgm:t>
    </dgm:pt>
    <dgm:pt modelId="{58024180-BD4D-44C1-B4DE-9E66FE0A2939}" type="parTrans" cxnId="{CDC4F02D-F3E5-4AE8-B200-3C274F050507}">
      <dgm:prSet/>
      <dgm:spPr/>
      <dgm:t>
        <a:bodyPr/>
        <a:lstStyle/>
        <a:p>
          <a:endParaRPr lang="en-US"/>
        </a:p>
      </dgm:t>
    </dgm:pt>
    <dgm:pt modelId="{B5010FAC-9787-43A2-80E9-0AD999E89A07}" type="sibTrans" cxnId="{CDC4F02D-F3E5-4AE8-B200-3C274F050507}">
      <dgm:prSet/>
      <dgm:spPr/>
      <dgm:t>
        <a:bodyPr/>
        <a:lstStyle/>
        <a:p>
          <a:endParaRPr lang="en-US"/>
        </a:p>
      </dgm:t>
    </dgm:pt>
    <dgm:pt modelId="{1BA5815C-F839-49DC-AF84-114D167DE2DE}" type="pres">
      <dgm:prSet presAssocID="{482809AC-804F-43EF-A5C0-0B42BE99D720}" presName="linear" presStyleCnt="0">
        <dgm:presLayoutVars>
          <dgm:animLvl val="lvl"/>
          <dgm:resizeHandles val="exact"/>
        </dgm:presLayoutVars>
      </dgm:prSet>
      <dgm:spPr/>
    </dgm:pt>
    <dgm:pt modelId="{49C0DC0A-24D6-4C31-89D5-7520DB24B981}" type="pres">
      <dgm:prSet presAssocID="{5ECD576E-CC76-4CFF-87B4-EDA291C0D4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EF57615-1C81-4CF1-B0EE-B7525A52215D}" type="pres">
      <dgm:prSet presAssocID="{8D4386D5-34F4-43F3-8AED-615D0907E3B3}" presName="spacer" presStyleCnt="0"/>
      <dgm:spPr/>
    </dgm:pt>
    <dgm:pt modelId="{CB80A76C-14E1-48B4-8062-9E05958911FA}" type="pres">
      <dgm:prSet presAssocID="{CF1934BF-F558-49BC-80E6-A226349EABA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5EC161-074C-45CB-9C21-417381A509B0}" type="pres">
      <dgm:prSet presAssocID="{1FFCAF46-3AD7-484A-AA77-DF99F687F0B1}" presName="spacer" presStyleCnt="0"/>
      <dgm:spPr/>
    </dgm:pt>
    <dgm:pt modelId="{090EA706-9AF9-4394-AE1F-27441514D4FA}" type="pres">
      <dgm:prSet presAssocID="{7EEE73CC-4208-44BD-8268-AD184EC83F4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3DC036-A889-4585-95B0-DD07F5EFDB62}" type="pres">
      <dgm:prSet presAssocID="{401A00B5-7F60-41DC-9572-48B72855E4CB}" presName="spacer" presStyleCnt="0"/>
      <dgm:spPr/>
    </dgm:pt>
    <dgm:pt modelId="{CEBAB586-CCFA-412F-8E2C-A1824DF831B3}" type="pres">
      <dgm:prSet presAssocID="{EABE76B8-BB49-409C-BA71-56B15C98034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D360903-6A63-42E9-831F-D4E354A2218D}" type="presOf" srcId="{7EEE73CC-4208-44BD-8268-AD184EC83F47}" destId="{090EA706-9AF9-4394-AE1F-27441514D4FA}" srcOrd="0" destOrd="0" presId="urn:microsoft.com/office/officeart/2005/8/layout/vList2"/>
    <dgm:cxn modelId="{CDC4F02D-F3E5-4AE8-B200-3C274F050507}" srcId="{482809AC-804F-43EF-A5C0-0B42BE99D720}" destId="{EABE76B8-BB49-409C-BA71-56B15C980340}" srcOrd="3" destOrd="0" parTransId="{58024180-BD4D-44C1-B4DE-9E66FE0A2939}" sibTransId="{B5010FAC-9787-43A2-80E9-0AD999E89A07}"/>
    <dgm:cxn modelId="{DD683E51-5249-439F-930D-EABBAB905A80}" srcId="{482809AC-804F-43EF-A5C0-0B42BE99D720}" destId="{7EEE73CC-4208-44BD-8268-AD184EC83F47}" srcOrd="2" destOrd="0" parTransId="{5583AAED-D942-431E-9E69-EE830A83B1A7}" sibTransId="{401A00B5-7F60-41DC-9572-48B72855E4CB}"/>
    <dgm:cxn modelId="{209C09BE-DD02-4804-B8AE-5842D06E4CBD}" type="presOf" srcId="{CF1934BF-F558-49BC-80E6-A226349EABAE}" destId="{CB80A76C-14E1-48B4-8062-9E05958911FA}" srcOrd="0" destOrd="0" presId="urn:microsoft.com/office/officeart/2005/8/layout/vList2"/>
    <dgm:cxn modelId="{8D8484C2-B8D9-4AD0-B4F6-433D7B212506}" type="presOf" srcId="{5ECD576E-CC76-4CFF-87B4-EDA291C0D4D4}" destId="{49C0DC0A-24D6-4C31-89D5-7520DB24B981}" srcOrd="0" destOrd="0" presId="urn:microsoft.com/office/officeart/2005/8/layout/vList2"/>
    <dgm:cxn modelId="{8C616DC7-FE89-46D0-9110-565421295090}" type="presOf" srcId="{EABE76B8-BB49-409C-BA71-56B15C980340}" destId="{CEBAB586-CCFA-412F-8E2C-A1824DF831B3}" srcOrd="0" destOrd="0" presId="urn:microsoft.com/office/officeart/2005/8/layout/vList2"/>
    <dgm:cxn modelId="{8B59D6D0-D423-4D2A-9A61-F73FFFB01DDB}" srcId="{482809AC-804F-43EF-A5C0-0B42BE99D720}" destId="{5ECD576E-CC76-4CFF-87B4-EDA291C0D4D4}" srcOrd="0" destOrd="0" parTransId="{5DCC0743-462E-4707-95E1-AF78196AC089}" sibTransId="{8D4386D5-34F4-43F3-8AED-615D0907E3B3}"/>
    <dgm:cxn modelId="{9F9863E2-86E1-4CC0-8358-585F1ACD9D78}" type="presOf" srcId="{482809AC-804F-43EF-A5C0-0B42BE99D720}" destId="{1BA5815C-F839-49DC-AF84-114D167DE2DE}" srcOrd="0" destOrd="0" presId="urn:microsoft.com/office/officeart/2005/8/layout/vList2"/>
    <dgm:cxn modelId="{650820FD-C928-4A66-ADA1-E89BB0C8FB58}" srcId="{482809AC-804F-43EF-A5C0-0B42BE99D720}" destId="{CF1934BF-F558-49BC-80E6-A226349EABAE}" srcOrd="1" destOrd="0" parTransId="{994C1AF9-BAD7-414B-A7DC-B48D22162AAE}" sibTransId="{1FFCAF46-3AD7-484A-AA77-DF99F687F0B1}"/>
    <dgm:cxn modelId="{191721B8-4DC5-485F-AA73-4E624ACA8BAF}" type="presParOf" srcId="{1BA5815C-F839-49DC-AF84-114D167DE2DE}" destId="{49C0DC0A-24D6-4C31-89D5-7520DB24B981}" srcOrd="0" destOrd="0" presId="urn:microsoft.com/office/officeart/2005/8/layout/vList2"/>
    <dgm:cxn modelId="{0031283A-C205-4FBA-93BD-49699A75EFD3}" type="presParOf" srcId="{1BA5815C-F839-49DC-AF84-114D167DE2DE}" destId="{7EF57615-1C81-4CF1-B0EE-B7525A52215D}" srcOrd="1" destOrd="0" presId="urn:microsoft.com/office/officeart/2005/8/layout/vList2"/>
    <dgm:cxn modelId="{2659983F-64DF-4E3B-BF1A-1F634BC46915}" type="presParOf" srcId="{1BA5815C-F839-49DC-AF84-114D167DE2DE}" destId="{CB80A76C-14E1-48B4-8062-9E05958911FA}" srcOrd="2" destOrd="0" presId="urn:microsoft.com/office/officeart/2005/8/layout/vList2"/>
    <dgm:cxn modelId="{DAD41C71-2DAA-494F-BF81-4B7F34715C0D}" type="presParOf" srcId="{1BA5815C-F839-49DC-AF84-114D167DE2DE}" destId="{5A5EC161-074C-45CB-9C21-417381A509B0}" srcOrd="3" destOrd="0" presId="urn:microsoft.com/office/officeart/2005/8/layout/vList2"/>
    <dgm:cxn modelId="{C98F135F-80AD-4998-8771-AF64F1CA0842}" type="presParOf" srcId="{1BA5815C-F839-49DC-AF84-114D167DE2DE}" destId="{090EA706-9AF9-4394-AE1F-27441514D4FA}" srcOrd="4" destOrd="0" presId="urn:microsoft.com/office/officeart/2005/8/layout/vList2"/>
    <dgm:cxn modelId="{F007449A-9E01-4D5B-BAEE-10DEF83A6495}" type="presParOf" srcId="{1BA5815C-F839-49DC-AF84-114D167DE2DE}" destId="{D43DC036-A889-4585-95B0-DD07F5EFDB62}" srcOrd="5" destOrd="0" presId="urn:microsoft.com/office/officeart/2005/8/layout/vList2"/>
    <dgm:cxn modelId="{1BA8F040-A2E2-46BE-899C-54B2D148CC69}" type="presParOf" srcId="{1BA5815C-F839-49DC-AF84-114D167DE2DE}" destId="{CEBAB586-CCFA-412F-8E2C-A1824DF831B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CF05B5-FD2A-4E34-9D0C-E2A391CFD696}" type="doc">
      <dgm:prSet loTypeId="urn:microsoft.com/office/officeart/2008/layout/SquareAccent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3C303667-04E9-405C-A294-76C489364B66}">
      <dgm:prSet phldrT="[Text]" custT="1"/>
      <dgm:spPr/>
      <dgm:t>
        <a:bodyPr/>
        <a:lstStyle/>
        <a:p>
          <a:r>
            <a:rPr lang="en-US" sz="2800" dirty="0"/>
            <a:t>People</a:t>
          </a:r>
        </a:p>
      </dgm:t>
    </dgm:pt>
    <dgm:pt modelId="{9E0201BF-9B08-4878-988D-E9F725CC75C3}" type="parTrans" cxnId="{79BB0723-4A95-403B-8AC5-F6B84EE543BD}">
      <dgm:prSet/>
      <dgm:spPr/>
      <dgm:t>
        <a:bodyPr/>
        <a:lstStyle/>
        <a:p>
          <a:endParaRPr lang="en-US"/>
        </a:p>
      </dgm:t>
    </dgm:pt>
    <dgm:pt modelId="{09305810-93E4-40F5-85C1-3131ED201A6B}" type="sibTrans" cxnId="{79BB0723-4A95-403B-8AC5-F6B84EE543BD}">
      <dgm:prSet/>
      <dgm:spPr/>
      <dgm:t>
        <a:bodyPr/>
        <a:lstStyle/>
        <a:p>
          <a:endParaRPr lang="en-US"/>
        </a:p>
      </dgm:t>
    </dgm:pt>
    <dgm:pt modelId="{1DDEFEF1-4D47-4466-B374-7E312B75ACEE}">
      <dgm:prSet phldrT="[Text]" custT="1"/>
      <dgm:spPr/>
      <dgm:t>
        <a:bodyPr/>
        <a:lstStyle/>
        <a:p>
          <a:endParaRPr lang="en-US" sz="2000" dirty="0"/>
        </a:p>
      </dgm:t>
    </dgm:pt>
    <dgm:pt modelId="{45201315-34E1-4D10-B0FF-565271BD3C8D}" type="parTrans" cxnId="{BF1E7D41-BD8B-4C49-B527-6E45EA4647DC}">
      <dgm:prSet/>
      <dgm:spPr/>
      <dgm:t>
        <a:bodyPr/>
        <a:lstStyle/>
        <a:p>
          <a:endParaRPr lang="en-US"/>
        </a:p>
      </dgm:t>
    </dgm:pt>
    <dgm:pt modelId="{FCEC8DFD-BFB2-434C-BA5A-E4011F0A4B3D}" type="sibTrans" cxnId="{BF1E7D41-BD8B-4C49-B527-6E45EA4647DC}">
      <dgm:prSet/>
      <dgm:spPr/>
      <dgm:t>
        <a:bodyPr/>
        <a:lstStyle/>
        <a:p>
          <a:endParaRPr lang="en-US"/>
        </a:p>
      </dgm:t>
    </dgm:pt>
    <dgm:pt modelId="{ED12C9F5-917D-4D95-8577-1B7A1909CDDB}">
      <dgm:prSet phldrT="[Text]" custT="1"/>
      <dgm:spPr/>
      <dgm:t>
        <a:bodyPr/>
        <a:lstStyle/>
        <a:p>
          <a:r>
            <a:rPr lang="en-US" sz="2800" dirty="0"/>
            <a:t>Process</a:t>
          </a:r>
        </a:p>
      </dgm:t>
    </dgm:pt>
    <dgm:pt modelId="{FBAD1FF2-9973-4140-92DD-976BAEC6E395}" type="parTrans" cxnId="{B1C4E97B-852A-4612-8476-21C00B8D2399}">
      <dgm:prSet/>
      <dgm:spPr/>
      <dgm:t>
        <a:bodyPr/>
        <a:lstStyle/>
        <a:p>
          <a:endParaRPr lang="en-US"/>
        </a:p>
      </dgm:t>
    </dgm:pt>
    <dgm:pt modelId="{F6471A74-E82B-4EEF-9585-01768E49672D}" type="sibTrans" cxnId="{B1C4E97B-852A-4612-8476-21C00B8D2399}">
      <dgm:prSet/>
      <dgm:spPr/>
      <dgm:t>
        <a:bodyPr/>
        <a:lstStyle/>
        <a:p>
          <a:endParaRPr lang="en-US"/>
        </a:p>
      </dgm:t>
    </dgm:pt>
    <dgm:pt modelId="{8B123E2F-FEC0-46ED-BB5D-BC9226AB1212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353C5DB7-77D2-4E21-BD6C-CE671DEF986A}" type="parTrans" cxnId="{3EE688DC-1E77-494C-A761-B8E5B69D70E1}">
      <dgm:prSet/>
      <dgm:spPr/>
      <dgm:t>
        <a:bodyPr/>
        <a:lstStyle/>
        <a:p>
          <a:endParaRPr lang="en-US"/>
        </a:p>
      </dgm:t>
    </dgm:pt>
    <dgm:pt modelId="{560CDB01-51B2-429F-9827-35770FC7A4C9}" type="sibTrans" cxnId="{3EE688DC-1E77-494C-A761-B8E5B69D70E1}">
      <dgm:prSet/>
      <dgm:spPr/>
      <dgm:t>
        <a:bodyPr/>
        <a:lstStyle/>
        <a:p>
          <a:endParaRPr lang="en-US"/>
        </a:p>
      </dgm:t>
    </dgm:pt>
    <dgm:pt modelId="{B19DDCE2-DC84-48A2-ADF5-714421F1463C}">
      <dgm:prSet phldrT="[Text]" custT="1"/>
      <dgm:spPr/>
      <dgm:t>
        <a:bodyPr/>
        <a:lstStyle/>
        <a:p>
          <a:r>
            <a:rPr lang="en-US" sz="2800"/>
            <a:t>Technology</a:t>
          </a:r>
          <a:endParaRPr lang="en-US" sz="2800" dirty="0"/>
        </a:p>
      </dgm:t>
    </dgm:pt>
    <dgm:pt modelId="{CB53E6AD-334E-4AAD-B505-E4CDB2E5F55E}" type="parTrans" cxnId="{6F60C1E1-8F83-464A-9B97-35D8E430BCCD}">
      <dgm:prSet/>
      <dgm:spPr/>
      <dgm:t>
        <a:bodyPr/>
        <a:lstStyle/>
        <a:p>
          <a:endParaRPr lang="en-US"/>
        </a:p>
      </dgm:t>
    </dgm:pt>
    <dgm:pt modelId="{6E5E376B-3162-49E2-B63E-25D7F5EC1D24}" type="sibTrans" cxnId="{6F60C1E1-8F83-464A-9B97-35D8E430BCCD}">
      <dgm:prSet/>
      <dgm:spPr/>
      <dgm:t>
        <a:bodyPr/>
        <a:lstStyle/>
        <a:p>
          <a:endParaRPr lang="en-US"/>
        </a:p>
      </dgm:t>
    </dgm:pt>
    <dgm:pt modelId="{322CF8A7-67B4-4956-9B66-C69EFC119DE1}">
      <dgm:prSet phldrT="[Text]" custT="1"/>
      <dgm:spPr/>
      <dgm:t>
        <a:bodyPr/>
        <a:lstStyle/>
        <a:p>
          <a:endParaRPr lang="en-US" sz="2800" dirty="0"/>
        </a:p>
      </dgm:t>
    </dgm:pt>
    <dgm:pt modelId="{B36D644F-C013-473E-9876-E40138B064EB}" type="parTrans" cxnId="{2BA109D8-E3FE-4956-9AC1-AE1D93666EBA}">
      <dgm:prSet/>
      <dgm:spPr/>
      <dgm:t>
        <a:bodyPr/>
        <a:lstStyle/>
        <a:p>
          <a:endParaRPr lang="en-US"/>
        </a:p>
      </dgm:t>
    </dgm:pt>
    <dgm:pt modelId="{8E200B07-062B-40FF-BB56-E13290056D2F}" type="sibTrans" cxnId="{2BA109D8-E3FE-4956-9AC1-AE1D93666EBA}">
      <dgm:prSet/>
      <dgm:spPr/>
      <dgm:t>
        <a:bodyPr/>
        <a:lstStyle/>
        <a:p>
          <a:endParaRPr lang="en-US"/>
        </a:p>
      </dgm:t>
    </dgm:pt>
    <dgm:pt modelId="{20ADE918-5B9E-4F8A-A3D4-DA405E5B394C}" type="pres">
      <dgm:prSet presAssocID="{ACCF05B5-FD2A-4E34-9D0C-E2A391CFD696}" presName="layout" presStyleCnt="0">
        <dgm:presLayoutVars>
          <dgm:chMax/>
          <dgm:chPref/>
          <dgm:dir/>
          <dgm:resizeHandles/>
        </dgm:presLayoutVars>
      </dgm:prSet>
      <dgm:spPr/>
    </dgm:pt>
    <dgm:pt modelId="{EB8A7756-E668-4AB8-B8A8-CA17611A4056}" type="pres">
      <dgm:prSet presAssocID="{3C303667-04E9-405C-A294-76C489364B66}" presName="root" presStyleCnt="0">
        <dgm:presLayoutVars>
          <dgm:chMax/>
          <dgm:chPref/>
        </dgm:presLayoutVars>
      </dgm:prSet>
      <dgm:spPr/>
    </dgm:pt>
    <dgm:pt modelId="{387F1668-03C1-47F2-BE89-CC38BB4DEAB7}" type="pres">
      <dgm:prSet presAssocID="{3C303667-04E9-405C-A294-76C489364B66}" presName="rootComposite" presStyleCnt="0">
        <dgm:presLayoutVars/>
      </dgm:prSet>
      <dgm:spPr/>
    </dgm:pt>
    <dgm:pt modelId="{B748EBBB-84AE-4F68-9449-8A8FD1CA1523}" type="pres">
      <dgm:prSet presAssocID="{3C303667-04E9-405C-A294-76C489364B66}" presName="ParentAccent" presStyleLbl="alignNode1" presStyleIdx="0" presStyleCnt="3"/>
      <dgm:spPr/>
    </dgm:pt>
    <dgm:pt modelId="{481793DF-F75F-4F8C-BA81-4CDE84A9CE8B}" type="pres">
      <dgm:prSet presAssocID="{3C303667-04E9-405C-A294-76C489364B66}" presName="ParentSmallAccent" presStyleLbl="fgAcc1" presStyleIdx="0" presStyleCnt="3"/>
      <dgm:spPr/>
    </dgm:pt>
    <dgm:pt modelId="{971797E2-35C7-47D3-8D4E-4A247A7C0996}" type="pres">
      <dgm:prSet presAssocID="{3C303667-04E9-405C-A294-76C489364B66}" presName="Parent" presStyleLbl="revTx" presStyleIdx="0" presStyleCnt="6">
        <dgm:presLayoutVars>
          <dgm:chMax/>
          <dgm:chPref val="4"/>
          <dgm:bulletEnabled val="1"/>
        </dgm:presLayoutVars>
      </dgm:prSet>
      <dgm:spPr/>
    </dgm:pt>
    <dgm:pt modelId="{7B1FEA08-5989-4214-B849-AEA787C42F5A}" type="pres">
      <dgm:prSet presAssocID="{3C303667-04E9-405C-A294-76C489364B66}" presName="childShape" presStyleCnt="0">
        <dgm:presLayoutVars>
          <dgm:chMax val="0"/>
          <dgm:chPref val="0"/>
        </dgm:presLayoutVars>
      </dgm:prSet>
      <dgm:spPr/>
    </dgm:pt>
    <dgm:pt modelId="{90502660-0CD7-46C0-91CC-6A800986A1C9}" type="pres">
      <dgm:prSet presAssocID="{1DDEFEF1-4D47-4466-B374-7E312B75ACEE}" presName="childComposite" presStyleCnt="0">
        <dgm:presLayoutVars>
          <dgm:chMax val="0"/>
          <dgm:chPref val="0"/>
        </dgm:presLayoutVars>
      </dgm:prSet>
      <dgm:spPr/>
    </dgm:pt>
    <dgm:pt modelId="{048650A4-DC91-401B-BE88-46CB3578AC06}" type="pres">
      <dgm:prSet presAssocID="{1DDEFEF1-4D47-4466-B374-7E312B75ACEE}" presName="ChildAccent" presStyleLbl="solidFgAcc1" presStyleIdx="0" presStyleCnt="3"/>
      <dgm:spPr/>
    </dgm:pt>
    <dgm:pt modelId="{7BDA012F-14C9-47A3-9F94-880166C0AB8B}" type="pres">
      <dgm:prSet presAssocID="{1DDEFEF1-4D47-4466-B374-7E312B75ACEE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E6A97B01-1823-460A-8CBA-A5FBE6E44C06}" type="pres">
      <dgm:prSet presAssocID="{ED12C9F5-917D-4D95-8577-1B7A1909CDDB}" presName="root" presStyleCnt="0">
        <dgm:presLayoutVars>
          <dgm:chMax/>
          <dgm:chPref/>
        </dgm:presLayoutVars>
      </dgm:prSet>
      <dgm:spPr/>
    </dgm:pt>
    <dgm:pt modelId="{BF967842-C6B7-4874-8750-A991C15C287C}" type="pres">
      <dgm:prSet presAssocID="{ED12C9F5-917D-4D95-8577-1B7A1909CDDB}" presName="rootComposite" presStyleCnt="0">
        <dgm:presLayoutVars/>
      </dgm:prSet>
      <dgm:spPr/>
    </dgm:pt>
    <dgm:pt modelId="{B5407BA4-96C6-4F8C-8359-5627553D82C3}" type="pres">
      <dgm:prSet presAssocID="{ED12C9F5-917D-4D95-8577-1B7A1909CDDB}" presName="ParentAccent" presStyleLbl="alignNode1" presStyleIdx="1" presStyleCnt="3"/>
      <dgm:spPr/>
    </dgm:pt>
    <dgm:pt modelId="{A8BBE022-58D9-421B-9184-AFBF21130B18}" type="pres">
      <dgm:prSet presAssocID="{ED12C9F5-917D-4D95-8577-1B7A1909CDDB}" presName="ParentSmallAccent" presStyleLbl="fgAcc1" presStyleIdx="1" presStyleCnt="3"/>
      <dgm:spPr/>
    </dgm:pt>
    <dgm:pt modelId="{39F9220B-FF60-4426-B10D-E1618E8DC732}" type="pres">
      <dgm:prSet presAssocID="{ED12C9F5-917D-4D95-8577-1B7A1909CDDB}" presName="Parent" presStyleLbl="revTx" presStyleIdx="2" presStyleCnt="6">
        <dgm:presLayoutVars>
          <dgm:chMax/>
          <dgm:chPref val="4"/>
          <dgm:bulletEnabled val="1"/>
        </dgm:presLayoutVars>
      </dgm:prSet>
      <dgm:spPr/>
    </dgm:pt>
    <dgm:pt modelId="{2398B67A-5910-424B-91A3-FE4BB0ADC896}" type="pres">
      <dgm:prSet presAssocID="{ED12C9F5-917D-4D95-8577-1B7A1909CDDB}" presName="childShape" presStyleCnt="0">
        <dgm:presLayoutVars>
          <dgm:chMax val="0"/>
          <dgm:chPref val="0"/>
        </dgm:presLayoutVars>
      </dgm:prSet>
      <dgm:spPr/>
    </dgm:pt>
    <dgm:pt modelId="{54F2D8F3-9121-4A70-84D2-3189F22CFA23}" type="pres">
      <dgm:prSet presAssocID="{322CF8A7-67B4-4956-9B66-C69EFC119DE1}" presName="childComposite" presStyleCnt="0">
        <dgm:presLayoutVars>
          <dgm:chMax val="0"/>
          <dgm:chPref val="0"/>
        </dgm:presLayoutVars>
      </dgm:prSet>
      <dgm:spPr/>
    </dgm:pt>
    <dgm:pt modelId="{B756F680-8D10-46B2-AE3C-0A3009A5B621}" type="pres">
      <dgm:prSet presAssocID="{322CF8A7-67B4-4956-9B66-C69EFC119DE1}" presName="ChildAccent" presStyleLbl="solidFgAcc1" presStyleIdx="1" presStyleCnt="3"/>
      <dgm:spPr/>
    </dgm:pt>
    <dgm:pt modelId="{43CE077C-56A0-4F42-8F68-51C3B42C25F2}" type="pres">
      <dgm:prSet presAssocID="{322CF8A7-67B4-4956-9B66-C69EFC119DE1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FA4D226C-4ACA-439D-8914-8C68955D6EF0}" type="pres">
      <dgm:prSet presAssocID="{B19DDCE2-DC84-48A2-ADF5-714421F1463C}" presName="root" presStyleCnt="0">
        <dgm:presLayoutVars>
          <dgm:chMax/>
          <dgm:chPref/>
        </dgm:presLayoutVars>
      </dgm:prSet>
      <dgm:spPr/>
    </dgm:pt>
    <dgm:pt modelId="{F7BBCF60-FE4E-4028-9A99-02954B36B4CA}" type="pres">
      <dgm:prSet presAssocID="{B19DDCE2-DC84-48A2-ADF5-714421F1463C}" presName="rootComposite" presStyleCnt="0">
        <dgm:presLayoutVars/>
      </dgm:prSet>
      <dgm:spPr/>
    </dgm:pt>
    <dgm:pt modelId="{D9406246-301E-4915-BB7D-B13FF3B43220}" type="pres">
      <dgm:prSet presAssocID="{B19DDCE2-DC84-48A2-ADF5-714421F1463C}" presName="ParentAccent" presStyleLbl="alignNode1" presStyleIdx="2" presStyleCnt="3"/>
      <dgm:spPr/>
    </dgm:pt>
    <dgm:pt modelId="{3920BECF-FD57-4339-A3AB-58E876F03B01}" type="pres">
      <dgm:prSet presAssocID="{B19DDCE2-DC84-48A2-ADF5-714421F1463C}" presName="ParentSmallAccent" presStyleLbl="fgAcc1" presStyleIdx="2" presStyleCnt="3"/>
      <dgm:spPr/>
    </dgm:pt>
    <dgm:pt modelId="{868B6736-BCF2-4911-B7FB-79C9F8509815}" type="pres">
      <dgm:prSet presAssocID="{B19DDCE2-DC84-48A2-ADF5-714421F1463C}" presName="Parent" presStyleLbl="revTx" presStyleIdx="4" presStyleCnt="6">
        <dgm:presLayoutVars>
          <dgm:chMax/>
          <dgm:chPref val="4"/>
          <dgm:bulletEnabled val="1"/>
        </dgm:presLayoutVars>
      </dgm:prSet>
      <dgm:spPr/>
    </dgm:pt>
    <dgm:pt modelId="{2945F972-AA85-477E-9DF1-047E31793BFD}" type="pres">
      <dgm:prSet presAssocID="{B19DDCE2-DC84-48A2-ADF5-714421F1463C}" presName="childShape" presStyleCnt="0">
        <dgm:presLayoutVars>
          <dgm:chMax val="0"/>
          <dgm:chPref val="0"/>
        </dgm:presLayoutVars>
      </dgm:prSet>
      <dgm:spPr/>
    </dgm:pt>
    <dgm:pt modelId="{9B5CD030-4539-44AB-98F3-98AF9BA05CDE}" type="pres">
      <dgm:prSet presAssocID="{8B123E2F-FEC0-46ED-BB5D-BC9226AB1212}" presName="childComposite" presStyleCnt="0">
        <dgm:presLayoutVars>
          <dgm:chMax val="0"/>
          <dgm:chPref val="0"/>
        </dgm:presLayoutVars>
      </dgm:prSet>
      <dgm:spPr/>
    </dgm:pt>
    <dgm:pt modelId="{BD620879-A3F7-4797-A829-5D9D6D08FC4D}" type="pres">
      <dgm:prSet presAssocID="{8B123E2F-FEC0-46ED-BB5D-BC9226AB1212}" presName="ChildAccent" presStyleLbl="solidFgAcc1" presStyleIdx="2" presStyleCnt="3"/>
      <dgm:spPr/>
    </dgm:pt>
    <dgm:pt modelId="{6E2E5122-EB33-4C92-9F3A-8C09097B1E3E}" type="pres">
      <dgm:prSet presAssocID="{8B123E2F-FEC0-46ED-BB5D-BC9226AB1212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9BB0723-4A95-403B-8AC5-F6B84EE543BD}" srcId="{ACCF05B5-FD2A-4E34-9D0C-E2A391CFD696}" destId="{3C303667-04E9-405C-A294-76C489364B66}" srcOrd="0" destOrd="0" parTransId="{9E0201BF-9B08-4878-988D-E9F725CC75C3}" sibTransId="{09305810-93E4-40F5-85C1-3131ED201A6B}"/>
    <dgm:cxn modelId="{BF1E7D41-BD8B-4C49-B527-6E45EA4647DC}" srcId="{3C303667-04E9-405C-A294-76C489364B66}" destId="{1DDEFEF1-4D47-4466-B374-7E312B75ACEE}" srcOrd="0" destOrd="0" parTransId="{45201315-34E1-4D10-B0FF-565271BD3C8D}" sibTransId="{FCEC8DFD-BFB2-434C-BA5A-E4011F0A4B3D}"/>
    <dgm:cxn modelId="{F4766770-B0CF-4310-9709-A0C50B8703C5}" type="presOf" srcId="{1DDEFEF1-4D47-4466-B374-7E312B75ACEE}" destId="{7BDA012F-14C9-47A3-9F94-880166C0AB8B}" srcOrd="0" destOrd="0" presId="urn:microsoft.com/office/officeart/2008/layout/SquareAccentList"/>
    <dgm:cxn modelId="{9F859C73-CE2E-43B7-87A5-B0778A63CA9C}" type="presOf" srcId="{B19DDCE2-DC84-48A2-ADF5-714421F1463C}" destId="{868B6736-BCF2-4911-B7FB-79C9F8509815}" srcOrd="0" destOrd="0" presId="urn:microsoft.com/office/officeart/2008/layout/SquareAccentList"/>
    <dgm:cxn modelId="{5862385A-653C-468E-A277-9BF23D6D3B7B}" type="presOf" srcId="{ACCF05B5-FD2A-4E34-9D0C-E2A391CFD696}" destId="{20ADE918-5B9E-4F8A-A3D4-DA405E5B394C}" srcOrd="0" destOrd="0" presId="urn:microsoft.com/office/officeart/2008/layout/SquareAccentList"/>
    <dgm:cxn modelId="{B1C4E97B-852A-4612-8476-21C00B8D2399}" srcId="{ACCF05B5-FD2A-4E34-9D0C-E2A391CFD696}" destId="{ED12C9F5-917D-4D95-8577-1B7A1909CDDB}" srcOrd="1" destOrd="0" parTransId="{FBAD1FF2-9973-4140-92DD-976BAEC6E395}" sibTransId="{F6471A74-E82B-4EEF-9585-01768E49672D}"/>
    <dgm:cxn modelId="{CE764685-0DB7-4DCD-A953-5F99636EC8C2}" type="presOf" srcId="{3C303667-04E9-405C-A294-76C489364B66}" destId="{971797E2-35C7-47D3-8D4E-4A247A7C0996}" srcOrd="0" destOrd="0" presId="urn:microsoft.com/office/officeart/2008/layout/SquareAccentList"/>
    <dgm:cxn modelId="{EC6ACEAF-7753-479F-AF1E-C7DD0C883150}" type="presOf" srcId="{322CF8A7-67B4-4956-9B66-C69EFC119DE1}" destId="{43CE077C-56A0-4F42-8F68-51C3B42C25F2}" srcOrd="0" destOrd="0" presId="urn:microsoft.com/office/officeart/2008/layout/SquareAccentList"/>
    <dgm:cxn modelId="{2BA109D8-E3FE-4956-9AC1-AE1D93666EBA}" srcId="{ED12C9F5-917D-4D95-8577-1B7A1909CDDB}" destId="{322CF8A7-67B4-4956-9B66-C69EFC119DE1}" srcOrd="0" destOrd="0" parTransId="{B36D644F-C013-473E-9876-E40138B064EB}" sibTransId="{8E200B07-062B-40FF-BB56-E13290056D2F}"/>
    <dgm:cxn modelId="{3EE688DC-1E77-494C-A761-B8E5B69D70E1}" srcId="{B19DDCE2-DC84-48A2-ADF5-714421F1463C}" destId="{8B123E2F-FEC0-46ED-BB5D-BC9226AB1212}" srcOrd="0" destOrd="0" parTransId="{353C5DB7-77D2-4E21-BD6C-CE671DEF986A}" sibTransId="{560CDB01-51B2-429F-9827-35770FC7A4C9}"/>
    <dgm:cxn modelId="{E18734E1-B0D4-4AF7-BD3E-1B3433B7D067}" type="presOf" srcId="{ED12C9F5-917D-4D95-8577-1B7A1909CDDB}" destId="{39F9220B-FF60-4426-B10D-E1618E8DC732}" srcOrd="0" destOrd="0" presId="urn:microsoft.com/office/officeart/2008/layout/SquareAccentList"/>
    <dgm:cxn modelId="{6F60C1E1-8F83-464A-9B97-35D8E430BCCD}" srcId="{ACCF05B5-FD2A-4E34-9D0C-E2A391CFD696}" destId="{B19DDCE2-DC84-48A2-ADF5-714421F1463C}" srcOrd="2" destOrd="0" parTransId="{CB53E6AD-334E-4AAD-B505-E4CDB2E5F55E}" sibTransId="{6E5E376B-3162-49E2-B63E-25D7F5EC1D24}"/>
    <dgm:cxn modelId="{514C4AF6-1AAE-4FDD-B365-06614BAA3394}" type="presOf" srcId="{8B123E2F-FEC0-46ED-BB5D-BC9226AB1212}" destId="{6E2E5122-EB33-4C92-9F3A-8C09097B1E3E}" srcOrd="0" destOrd="0" presId="urn:microsoft.com/office/officeart/2008/layout/SquareAccentList"/>
    <dgm:cxn modelId="{B7092821-5BA4-4252-A039-31AC0FD8D97E}" type="presParOf" srcId="{20ADE918-5B9E-4F8A-A3D4-DA405E5B394C}" destId="{EB8A7756-E668-4AB8-B8A8-CA17611A4056}" srcOrd="0" destOrd="0" presId="urn:microsoft.com/office/officeart/2008/layout/SquareAccentList"/>
    <dgm:cxn modelId="{836AB37E-FB38-4B0D-BD9C-0F9FCA475892}" type="presParOf" srcId="{EB8A7756-E668-4AB8-B8A8-CA17611A4056}" destId="{387F1668-03C1-47F2-BE89-CC38BB4DEAB7}" srcOrd="0" destOrd="0" presId="urn:microsoft.com/office/officeart/2008/layout/SquareAccentList"/>
    <dgm:cxn modelId="{CCAEC58D-883E-4345-8A0D-2975AB2F1830}" type="presParOf" srcId="{387F1668-03C1-47F2-BE89-CC38BB4DEAB7}" destId="{B748EBBB-84AE-4F68-9449-8A8FD1CA1523}" srcOrd="0" destOrd="0" presId="urn:microsoft.com/office/officeart/2008/layout/SquareAccentList"/>
    <dgm:cxn modelId="{E896ABFF-66F7-406C-80DC-07D5DC1BFB0F}" type="presParOf" srcId="{387F1668-03C1-47F2-BE89-CC38BB4DEAB7}" destId="{481793DF-F75F-4F8C-BA81-4CDE84A9CE8B}" srcOrd="1" destOrd="0" presId="urn:microsoft.com/office/officeart/2008/layout/SquareAccentList"/>
    <dgm:cxn modelId="{3F9ECCB5-B5C3-4DBB-9BC3-A95D5DDEB064}" type="presParOf" srcId="{387F1668-03C1-47F2-BE89-CC38BB4DEAB7}" destId="{971797E2-35C7-47D3-8D4E-4A247A7C0996}" srcOrd="2" destOrd="0" presId="urn:microsoft.com/office/officeart/2008/layout/SquareAccentList"/>
    <dgm:cxn modelId="{9AFC0EA5-6835-4F2D-813F-4EB50AF85CFB}" type="presParOf" srcId="{EB8A7756-E668-4AB8-B8A8-CA17611A4056}" destId="{7B1FEA08-5989-4214-B849-AEA787C42F5A}" srcOrd="1" destOrd="0" presId="urn:microsoft.com/office/officeart/2008/layout/SquareAccentList"/>
    <dgm:cxn modelId="{5AAD01CB-7477-4FF8-8235-1ABE0AA91D29}" type="presParOf" srcId="{7B1FEA08-5989-4214-B849-AEA787C42F5A}" destId="{90502660-0CD7-46C0-91CC-6A800986A1C9}" srcOrd="0" destOrd="0" presId="urn:microsoft.com/office/officeart/2008/layout/SquareAccentList"/>
    <dgm:cxn modelId="{4257DE9B-A417-441D-91B4-8FCA6B337D19}" type="presParOf" srcId="{90502660-0CD7-46C0-91CC-6A800986A1C9}" destId="{048650A4-DC91-401B-BE88-46CB3578AC06}" srcOrd="0" destOrd="0" presId="urn:microsoft.com/office/officeart/2008/layout/SquareAccentList"/>
    <dgm:cxn modelId="{0AB0C3DA-3086-4351-8351-CB7D4327231C}" type="presParOf" srcId="{90502660-0CD7-46C0-91CC-6A800986A1C9}" destId="{7BDA012F-14C9-47A3-9F94-880166C0AB8B}" srcOrd="1" destOrd="0" presId="urn:microsoft.com/office/officeart/2008/layout/SquareAccentList"/>
    <dgm:cxn modelId="{11486B08-8358-4F8C-BFA6-CAD2957F52CE}" type="presParOf" srcId="{20ADE918-5B9E-4F8A-A3D4-DA405E5B394C}" destId="{E6A97B01-1823-460A-8CBA-A5FBE6E44C06}" srcOrd="1" destOrd="0" presId="urn:microsoft.com/office/officeart/2008/layout/SquareAccentList"/>
    <dgm:cxn modelId="{493225DE-CFA8-42BA-A484-F4EB10A44919}" type="presParOf" srcId="{E6A97B01-1823-460A-8CBA-A5FBE6E44C06}" destId="{BF967842-C6B7-4874-8750-A991C15C287C}" srcOrd="0" destOrd="0" presId="urn:microsoft.com/office/officeart/2008/layout/SquareAccentList"/>
    <dgm:cxn modelId="{72F13321-71D1-49D7-B052-972E4D4DFA74}" type="presParOf" srcId="{BF967842-C6B7-4874-8750-A991C15C287C}" destId="{B5407BA4-96C6-4F8C-8359-5627553D82C3}" srcOrd="0" destOrd="0" presId="urn:microsoft.com/office/officeart/2008/layout/SquareAccentList"/>
    <dgm:cxn modelId="{D060FF41-B7B6-4871-9715-9882685E3216}" type="presParOf" srcId="{BF967842-C6B7-4874-8750-A991C15C287C}" destId="{A8BBE022-58D9-421B-9184-AFBF21130B18}" srcOrd="1" destOrd="0" presId="urn:microsoft.com/office/officeart/2008/layout/SquareAccentList"/>
    <dgm:cxn modelId="{10E7AE07-5139-4AFB-9330-46308B741A74}" type="presParOf" srcId="{BF967842-C6B7-4874-8750-A991C15C287C}" destId="{39F9220B-FF60-4426-B10D-E1618E8DC732}" srcOrd="2" destOrd="0" presId="urn:microsoft.com/office/officeart/2008/layout/SquareAccentList"/>
    <dgm:cxn modelId="{DEB64CAB-D0C6-41AF-89B8-B7084E40C1D2}" type="presParOf" srcId="{E6A97B01-1823-460A-8CBA-A5FBE6E44C06}" destId="{2398B67A-5910-424B-91A3-FE4BB0ADC896}" srcOrd="1" destOrd="0" presId="urn:microsoft.com/office/officeart/2008/layout/SquareAccentList"/>
    <dgm:cxn modelId="{5E4E19D8-EA87-4F96-9F7C-D7A67DD4F590}" type="presParOf" srcId="{2398B67A-5910-424B-91A3-FE4BB0ADC896}" destId="{54F2D8F3-9121-4A70-84D2-3189F22CFA23}" srcOrd="0" destOrd="0" presId="urn:microsoft.com/office/officeart/2008/layout/SquareAccentList"/>
    <dgm:cxn modelId="{CC57C452-5A43-43C6-B0C7-D3F5B465D657}" type="presParOf" srcId="{54F2D8F3-9121-4A70-84D2-3189F22CFA23}" destId="{B756F680-8D10-46B2-AE3C-0A3009A5B621}" srcOrd="0" destOrd="0" presId="urn:microsoft.com/office/officeart/2008/layout/SquareAccentList"/>
    <dgm:cxn modelId="{7E6EC9E1-F83F-4A9A-AB9C-7A2FA4451B45}" type="presParOf" srcId="{54F2D8F3-9121-4A70-84D2-3189F22CFA23}" destId="{43CE077C-56A0-4F42-8F68-51C3B42C25F2}" srcOrd="1" destOrd="0" presId="urn:microsoft.com/office/officeart/2008/layout/SquareAccentList"/>
    <dgm:cxn modelId="{C2937097-979C-4A79-8C27-5BAD697B373B}" type="presParOf" srcId="{20ADE918-5B9E-4F8A-A3D4-DA405E5B394C}" destId="{FA4D226C-4ACA-439D-8914-8C68955D6EF0}" srcOrd="2" destOrd="0" presId="urn:microsoft.com/office/officeart/2008/layout/SquareAccentList"/>
    <dgm:cxn modelId="{C76E8029-4F68-410A-8C3C-E7D9E972A977}" type="presParOf" srcId="{FA4D226C-4ACA-439D-8914-8C68955D6EF0}" destId="{F7BBCF60-FE4E-4028-9A99-02954B36B4CA}" srcOrd="0" destOrd="0" presId="urn:microsoft.com/office/officeart/2008/layout/SquareAccentList"/>
    <dgm:cxn modelId="{6E22A6DB-6CD0-4E37-AF44-05A1472AEE3E}" type="presParOf" srcId="{F7BBCF60-FE4E-4028-9A99-02954B36B4CA}" destId="{D9406246-301E-4915-BB7D-B13FF3B43220}" srcOrd="0" destOrd="0" presId="urn:microsoft.com/office/officeart/2008/layout/SquareAccentList"/>
    <dgm:cxn modelId="{AC4171E7-7C41-492E-A911-518346832997}" type="presParOf" srcId="{F7BBCF60-FE4E-4028-9A99-02954B36B4CA}" destId="{3920BECF-FD57-4339-A3AB-58E876F03B01}" srcOrd="1" destOrd="0" presId="urn:microsoft.com/office/officeart/2008/layout/SquareAccentList"/>
    <dgm:cxn modelId="{906B78D5-F81B-4F8B-BF8B-7303A0306165}" type="presParOf" srcId="{F7BBCF60-FE4E-4028-9A99-02954B36B4CA}" destId="{868B6736-BCF2-4911-B7FB-79C9F8509815}" srcOrd="2" destOrd="0" presId="urn:microsoft.com/office/officeart/2008/layout/SquareAccentList"/>
    <dgm:cxn modelId="{D8A2B91A-D287-4D22-BCB7-060FE5BE0128}" type="presParOf" srcId="{FA4D226C-4ACA-439D-8914-8C68955D6EF0}" destId="{2945F972-AA85-477E-9DF1-047E31793BFD}" srcOrd="1" destOrd="0" presId="urn:microsoft.com/office/officeart/2008/layout/SquareAccentList"/>
    <dgm:cxn modelId="{1BBC7C7E-C156-444E-ACFC-71688D28964E}" type="presParOf" srcId="{2945F972-AA85-477E-9DF1-047E31793BFD}" destId="{9B5CD030-4539-44AB-98F3-98AF9BA05CDE}" srcOrd="0" destOrd="0" presId="urn:microsoft.com/office/officeart/2008/layout/SquareAccentList"/>
    <dgm:cxn modelId="{D7F491B0-C058-44C3-A46B-1C94A3185475}" type="presParOf" srcId="{9B5CD030-4539-44AB-98F3-98AF9BA05CDE}" destId="{BD620879-A3F7-4797-A829-5D9D6D08FC4D}" srcOrd="0" destOrd="0" presId="urn:microsoft.com/office/officeart/2008/layout/SquareAccentList"/>
    <dgm:cxn modelId="{483B260F-2157-4D6C-9078-33D7C7DC1464}" type="presParOf" srcId="{9B5CD030-4539-44AB-98F3-98AF9BA05CDE}" destId="{6E2E5122-EB33-4C92-9F3A-8C09097B1E3E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E719E4-5134-433C-98FA-1FFEFF7E61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CE0058-7C0B-4196-AC86-53B4DFC32D64}">
      <dgm:prSet/>
      <dgm:spPr/>
      <dgm:t>
        <a:bodyPr/>
        <a:lstStyle/>
        <a:p>
          <a:r>
            <a:rPr lang="en-US" dirty="0"/>
            <a:t> </a:t>
          </a:r>
        </a:p>
      </dgm:t>
    </dgm:pt>
    <dgm:pt modelId="{F9C7436A-40DE-43C6-A34E-9735F36B4BD4}" type="parTrans" cxnId="{5C1B64CC-D570-4E9F-B1E3-4DC13ACE0A0B}">
      <dgm:prSet/>
      <dgm:spPr/>
      <dgm:t>
        <a:bodyPr/>
        <a:lstStyle/>
        <a:p>
          <a:endParaRPr lang="en-US"/>
        </a:p>
      </dgm:t>
    </dgm:pt>
    <dgm:pt modelId="{FFB445A7-1191-4068-9A88-7C9AC2E914D4}" type="sibTrans" cxnId="{5C1B64CC-D570-4E9F-B1E3-4DC13ACE0A0B}">
      <dgm:prSet/>
      <dgm:spPr/>
      <dgm:t>
        <a:bodyPr/>
        <a:lstStyle/>
        <a:p>
          <a:endParaRPr lang="en-US"/>
        </a:p>
      </dgm:t>
    </dgm:pt>
    <dgm:pt modelId="{A96FAAFB-E9A4-455A-99F2-8B00DD65AC2C}">
      <dgm:prSet/>
      <dgm:spPr/>
      <dgm:t>
        <a:bodyPr/>
        <a:lstStyle/>
        <a:p>
          <a:r>
            <a:rPr lang="en-US" dirty="0"/>
            <a:t> </a:t>
          </a:r>
        </a:p>
      </dgm:t>
    </dgm:pt>
    <dgm:pt modelId="{E1DC0F42-AE8F-44CC-B60E-AEC0DE1CAEF9}" type="parTrans" cxnId="{D75BFF58-DB9C-4EE5-9AE6-1E6B5A8FC6E1}">
      <dgm:prSet/>
      <dgm:spPr/>
      <dgm:t>
        <a:bodyPr/>
        <a:lstStyle/>
        <a:p>
          <a:endParaRPr lang="en-US"/>
        </a:p>
      </dgm:t>
    </dgm:pt>
    <dgm:pt modelId="{79C778DB-2C72-4DFF-9C03-0D8D212DFCA9}" type="sibTrans" cxnId="{D75BFF58-DB9C-4EE5-9AE6-1E6B5A8FC6E1}">
      <dgm:prSet/>
      <dgm:spPr/>
      <dgm:t>
        <a:bodyPr/>
        <a:lstStyle/>
        <a:p>
          <a:endParaRPr lang="en-US"/>
        </a:p>
      </dgm:t>
    </dgm:pt>
    <dgm:pt modelId="{E6FDF9D7-5A2F-49A7-83BC-0B998DDE53A2}">
      <dgm:prSet/>
      <dgm:spPr/>
      <dgm:t>
        <a:bodyPr/>
        <a:lstStyle/>
        <a:p>
          <a:r>
            <a:rPr lang="en-US" dirty="0"/>
            <a:t> </a:t>
          </a:r>
        </a:p>
      </dgm:t>
    </dgm:pt>
    <dgm:pt modelId="{1FD1EF70-35D9-4B26-AEBE-EA3883CA960C}" type="parTrans" cxnId="{2CBD65B4-CD1D-45B4-A99E-CC423F681362}">
      <dgm:prSet/>
      <dgm:spPr/>
      <dgm:t>
        <a:bodyPr/>
        <a:lstStyle/>
        <a:p>
          <a:endParaRPr lang="en-US"/>
        </a:p>
      </dgm:t>
    </dgm:pt>
    <dgm:pt modelId="{FC5AAE21-B062-49B2-B3DE-DA209EF440D7}" type="sibTrans" cxnId="{2CBD65B4-CD1D-45B4-A99E-CC423F681362}">
      <dgm:prSet/>
      <dgm:spPr/>
      <dgm:t>
        <a:bodyPr/>
        <a:lstStyle/>
        <a:p>
          <a:endParaRPr lang="en-US"/>
        </a:p>
      </dgm:t>
    </dgm:pt>
    <dgm:pt modelId="{CEEAEF95-18F4-45D2-B25D-A090AD07D80B}">
      <dgm:prSet/>
      <dgm:spPr/>
      <dgm:t>
        <a:bodyPr/>
        <a:lstStyle/>
        <a:p>
          <a:r>
            <a:rPr lang="en-US" dirty="0"/>
            <a:t> </a:t>
          </a:r>
        </a:p>
      </dgm:t>
    </dgm:pt>
    <dgm:pt modelId="{C56A930C-4059-4464-B31F-B1B16100B29C}" type="parTrans" cxnId="{208E6796-E319-441D-BB3F-4F85ACC18E98}">
      <dgm:prSet/>
      <dgm:spPr/>
      <dgm:t>
        <a:bodyPr/>
        <a:lstStyle/>
        <a:p>
          <a:endParaRPr lang="en-US"/>
        </a:p>
      </dgm:t>
    </dgm:pt>
    <dgm:pt modelId="{63506DEC-ACB4-4C3D-8CEF-0B5A02490B5A}" type="sibTrans" cxnId="{208E6796-E319-441D-BB3F-4F85ACC18E98}">
      <dgm:prSet/>
      <dgm:spPr/>
      <dgm:t>
        <a:bodyPr/>
        <a:lstStyle/>
        <a:p>
          <a:endParaRPr lang="en-US"/>
        </a:p>
      </dgm:t>
    </dgm:pt>
    <dgm:pt modelId="{F15B56DB-2DB1-4FE9-BB8D-3EA488F46D1D}" type="pres">
      <dgm:prSet presAssocID="{A0E719E4-5134-433C-98FA-1FFEFF7E6183}" presName="root" presStyleCnt="0">
        <dgm:presLayoutVars>
          <dgm:dir/>
          <dgm:resizeHandles val="exact"/>
        </dgm:presLayoutVars>
      </dgm:prSet>
      <dgm:spPr/>
    </dgm:pt>
    <dgm:pt modelId="{CCE0AA55-F424-4DC3-B795-49500004014D}" type="pres">
      <dgm:prSet presAssocID="{08CE0058-7C0B-4196-AC86-53B4DFC32D64}" presName="compNode" presStyleCnt="0"/>
      <dgm:spPr/>
    </dgm:pt>
    <dgm:pt modelId="{815AE4CB-BD83-41FA-98D7-129A7C282ED6}" type="pres">
      <dgm:prSet presAssocID="{08CE0058-7C0B-4196-AC86-53B4DFC32D64}" presName="bgRect" presStyleLbl="bgShp" presStyleIdx="0" presStyleCnt="4"/>
      <dgm:spPr>
        <a:solidFill>
          <a:schemeClr val="tx1"/>
        </a:solidFill>
      </dgm:spPr>
    </dgm:pt>
    <dgm:pt modelId="{92A66195-9FB8-448C-B2FF-057C4C6AF62C}" type="pres">
      <dgm:prSet presAssocID="{08CE0058-7C0B-4196-AC86-53B4DFC32D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99ACC14-B075-4B76-922B-9DE3593F8A3D}" type="pres">
      <dgm:prSet presAssocID="{08CE0058-7C0B-4196-AC86-53B4DFC32D64}" presName="spaceRect" presStyleCnt="0"/>
      <dgm:spPr/>
    </dgm:pt>
    <dgm:pt modelId="{2DB1E0F8-ABF2-4A08-863A-4D95DE91682E}" type="pres">
      <dgm:prSet presAssocID="{08CE0058-7C0B-4196-AC86-53B4DFC32D64}" presName="parTx" presStyleLbl="revTx" presStyleIdx="0" presStyleCnt="4">
        <dgm:presLayoutVars>
          <dgm:chMax val="0"/>
          <dgm:chPref val="0"/>
        </dgm:presLayoutVars>
      </dgm:prSet>
      <dgm:spPr/>
    </dgm:pt>
    <dgm:pt modelId="{BF6D64D1-EAA4-49EC-B3FC-95683529AA98}" type="pres">
      <dgm:prSet presAssocID="{FFB445A7-1191-4068-9A88-7C9AC2E914D4}" presName="sibTrans" presStyleCnt="0"/>
      <dgm:spPr/>
    </dgm:pt>
    <dgm:pt modelId="{59791EDD-8714-4195-B40D-560FCD252923}" type="pres">
      <dgm:prSet presAssocID="{A96FAAFB-E9A4-455A-99F2-8B00DD65AC2C}" presName="compNode" presStyleCnt="0"/>
      <dgm:spPr/>
    </dgm:pt>
    <dgm:pt modelId="{97072A1F-C306-43EA-A18F-78713FA78E13}" type="pres">
      <dgm:prSet presAssocID="{A96FAAFB-E9A4-455A-99F2-8B00DD65AC2C}" presName="bgRect" presStyleLbl="bgShp" presStyleIdx="1" presStyleCnt="4"/>
      <dgm:spPr>
        <a:solidFill>
          <a:schemeClr val="tx1"/>
        </a:solidFill>
      </dgm:spPr>
    </dgm:pt>
    <dgm:pt modelId="{34E71CC9-0A1B-456A-98CF-DD9DD3F3294F}" type="pres">
      <dgm:prSet presAssocID="{A96FAAFB-E9A4-455A-99F2-8B00DD65AC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473B1C2-D3C6-4735-895F-40F7E83EA73B}" type="pres">
      <dgm:prSet presAssocID="{A96FAAFB-E9A4-455A-99F2-8B00DD65AC2C}" presName="spaceRect" presStyleCnt="0"/>
      <dgm:spPr/>
    </dgm:pt>
    <dgm:pt modelId="{30DEB9F5-30A2-486D-9738-516B5624AC57}" type="pres">
      <dgm:prSet presAssocID="{A96FAAFB-E9A4-455A-99F2-8B00DD65AC2C}" presName="parTx" presStyleLbl="revTx" presStyleIdx="1" presStyleCnt="4">
        <dgm:presLayoutVars>
          <dgm:chMax val="0"/>
          <dgm:chPref val="0"/>
        </dgm:presLayoutVars>
      </dgm:prSet>
      <dgm:spPr/>
    </dgm:pt>
    <dgm:pt modelId="{09EC136D-AB8B-4BCE-B414-EE23E15C89FA}" type="pres">
      <dgm:prSet presAssocID="{79C778DB-2C72-4DFF-9C03-0D8D212DFCA9}" presName="sibTrans" presStyleCnt="0"/>
      <dgm:spPr/>
    </dgm:pt>
    <dgm:pt modelId="{731E32D4-C2AB-4F14-85F4-7CB00AE0B2AD}" type="pres">
      <dgm:prSet presAssocID="{E6FDF9D7-5A2F-49A7-83BC-0B998DDE53A2}" presName="compNode" presStyleCnt="0"/>
      <dgm:spPr/>
    </dgm:pt>
    <dgm:pt modelId="{F747EF4C-7ACA-471A-8C88-33F0640D4ECC}" type="pres">
      <dgm:prSet presAssocID="{E6FDF9D7-5A2F-49A7-83BC-0B998DDE53A2}" presName="bgRect" presStyleLbl="bgShp" presStyleIdx="2" presStyleCnt="4" custAng="0"/>
      <dgm:spPr>
        <a:solidFill>
          <a:schemeClr val="tx1"/>
        </a:solidFill>
      </dgm:spPr>
    </dgm:pt>
    <dgm:pt modelId="{321D4117-85CF-4BEB-B0CB-689BCF700636}" type="pres">
      <dgm:prSet presAssocID="{E6FDF9D7-5A2F-49A7-83BC-0B998DDE53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73643CBF-0C05-4C0A-AB86-D4E36631E52E}" type="pres">
      <dgm:prSet presAssocID="{E6FDF9D7-5A2F-49A7-83BC-0B998DDE53A2}" presName="spaceRect" presStyleCnt="0"/>
      <dgm:spPr/>
    </dgm:pt>
    <dgm:pt modelId="{09EED8BD-78CC-4679-B02C-05DDECD5B0A4}" type="pres">
      <dgm:prSet presAssocID="{E6FDF9D7-5A2F-49A7-83BC-0B998DDE53A2}" presName="parTx" presStyleLbl="revTx" presStyleIdx="2" presStyleCnt="4">
        <dgm:presLayoutVars>
          <dgm:chMax val="0"/>
          <dgm:chPref val="0"/>
        </dgm:presLayoutVars>
      </dgm:prSet>
      <dgm:spPr/>
    </dgm:pt>
    <dgm:pt modelId="{432B8293-279F-4622-BE24-4236B884482C}" type="pres">
      <dgm:prSet presAssocID="{FC5AAE21-B062-49B2-B3DE-DA209EF440D7}" presName="sibTrans" presStyleCnt="0"/>
      <dgm:spPr/>
    </dgm:pt>
    <dgm:pt modelId="{4D6CD0E2-4E53-4A33-B355-6DF7610462EB}" type="pres">
      <dgm:prSet presAssocID="{CEEAEF95-18F4-45D2-B25D-A090AD07D80B}" presName="compNode" presStyleCnt="0"/>
      <dgm:spPr/>
    </dgm:pt>
    <dgm:pt modelId="{47B8DD82-955E-443A-B11E-B9D0805EA9FE}" type="pres">
      <dgm:prSet presAssocID="{CEEAEF95-18F4-45D2-B25D-A090AD07D80B}" presName="bgRect" presStyleLbl="bgShp" presStyleIdx="3" presStyleCnt="4" custAng="0"/>
      <dgm:spPr>
        <a:solidFill>
          <a:schemeClr val="tx1"/>
        </a:solidFill>
      </dgm:spPr>
    </dgm:pt>
    <dgm:pt modelId="{092E6BFC-B571-4D7E-B36D-966A64778514}" type="pres">
      <dgm:prSet presAssocID="{CEEAEF95-18F4-45D2-B25D-A090AD07D8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D58B5DF-C723-40B7-B8A6-50212D92026C}" type="pres">
      <dgm:prSet presAssocID="{CEEAEF95-18F4-45D2-B25D-A090AD07D80B}" presName="spaceRect" presStyleCnt="0"/>
      <dgm:spPr/>
    </dgm:pt>
    <dgm:pt modelId="{2B5B0375-3BD8-44FB-A285-A3CE42E3E501}" type="pres">
      <dgm:prSet presAssocID="{CEEAEF95-18F4-45D2-B25D-A090AD07D80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A0D7C31-D7BD-4F37-BB1F-8D6CEFA2C07D}" type="presOf" srcId="{A96FAAFB-E9A4-455A-99F2-8B00DD65AC2C}" destId="{30DEB9F5-30A2-486D-9738-516B5624AC57}" srcOrd="0" destOrd="0" presId="urn:microsoft.com/office/officeart/2018/2/layout/IconVerticalSolidList"/>
    <dgm:cxn modelId="{51E36A3E-041D-41DA-B655-BBC9832C1788}" type="presOf" srcId="{08CE0058-7C0B-4196-AC86-53B4DFC32D64}" destId="{2DB1E0F8-ABF2-4A08-863A-4D95DE91682E}" srcOrd="0" destOrd="0" presId="urn:microsoft.com/office/officeart/2018/2/layout/IconVerticalSolidList"/>
    <dgm:cxn modelId="{D75BFF58-DB9C-4EE5-9AE6-1E6B5A8FC6E1}" srcId="{A0E719E4-5134-433C-98FA-1FFEFF7E6183}" destId="{A96FAAFB-E9A4-455A-99F2-8B00DD65AC2C}" srcOrd="1" destOrd="0" parTransId="{E1DC0F42-AE8F-44CC-B60E-AEC0DE1CAEF9}" sibTransId="{79C778DB-2C72-4DFF-9C03-0D8D212DFCA9}"/>
    <dgm:cxn modelId="{208E6796-E319-441D-BB3F-4F85ACC18E98}" srcId="{A0E719E4-5134-433C-98FA-1FFEFF7E6183}" destId="{CEEAEF95-18F4-45D2-B25D-A090AD07D80B}" srcOrd="3" destOrd="0" parTransId="{C56A930C-4059-4464-B31F-B1B16100B29C}" sibTransId="{63506DEC-ACB4-4C3D-8CEF-0B5A02490B5A}"/>
    <dgm:cxn modelId="{F39B8296-1508-4A90-8F82-7ED8A5739617}" type="presOf" srcId="{E6FDF9D7-5A2F-49A7-83BC-0B998DDE53A2}" destId="{09EED8BD-78CC-4679-B02C-05DDECD5B0A4}" srcOrd="0" destOrd="0" presId="urn:microsoft.com/office/officeart/2018/2/layout/IconVerticalSolidList"/>
    <dgm:cxn modelId="{2CBD65B4-CD1D-45B4-A99E-CC423F681362}" srcId="{A0E719E4-5134-433C-98FA-1FFEFF7E6183}" destId="{E6FDF9D7-5A2F-49A7-83BC-0B998DDE53A2}" srcOrd="2" destOrd="0" parTransId="{1FD1EF70-35D9-4B26-AEBE-EA3883CA960C}" sibTransId="{FC5AAE21-B062-49B2-B3DE-DA209EF440D7}"/>
    <dgm:cxn modelId="{5C1B64CC-D570-4E9F-B1E3-4DC13ACE0A0B}" srcId="{A0E719E4-5134-433C-98FA-1FFEFF7E6183}" destId="{08CE0058-7C0B-4196-AC86-53B4DFC32D64}" srcOrd="0" destOrd="0" parTransId="{F9C7436A-40DE-43C6-A34E-9735F36B4BD4}" sibTransId="{FFB445A7-1191-4068-9A88-7C9AC2E914D4}"/>
    <dgm:cxn modelId="{532C32E3-6875-4A08-B839-FDE5134F8A58}" type="presOf" srcId="{CEEAEF95-18F4-45D2-B25D-A090AD07D80B}" destId="{2B5B0375-3BD8-44FB-A285-A3CE42E3E501}" srcOrd="0" destOrd="0" presId="urn:microsoft.com/office/officeart/2018/2/layout/IconVerticalSolidList"/>
    <dgm:cxn modelId="{1CAC4EF6-B62E-481C-807D-A5D83FA61721}" type="presOf" srcId="{A0E719E4-5134-433C-98FA-1FFEFF7E6183}" destId="{F15B56DB-2DB1-4FE9-BB8D-3EA488F46D1D}" srcOrd="0" destOrd="0" presId="urn:microsoft.com/office/officeart/2018/2/layout/IconVerticalSolidList"/>
    <dgm:cxn modelId="{849DB123-EAD0-4400-AB68-E68A0B4532C8}" type="presParOf" srcId="{F15B56DB-2DB1-4FE9-BB8D-3EA488F46D1D}" destId="{CCE0AA55-F424-4DC3-B795-49500004014D}" srcOrd="0" destOrd="0" presId="urn:microsoft.com/office/officeart/2018/2/layout/IconVerticalSolidList"/>
    <dgm:cxn modelId="{4A391D49-9DDF-4787-90A2-8EE938384AD1}" type="presParOf" srcId="{CCE0AA55-F424-4DC3-B795-49500004014D}" destId="{815AE4CB-BD83-41FA-98D7-129A7C282ED6}" srcOrd="0" destOrd="0" presId="urn:microsoft.com/office/officeart/2018/2/layout/IconVerticalSolidList"/>
    <dgm:cxn modelId="{C3F256C9-4394-42CF-863B-BFB2218C9442}" type="presParOf" srcId="{CCE0AA55-F424-4DC3-B795-49500004014D}" destId="{92A66195-9FB8-448C-B2FF-057C4C6AF62C}" srcOrd="1" destOrd="0" presId="urn:microsoft.com/office/officeart/2018/2/layout/IconVerticalSolidList"/>
    <dgm:cxn modelId="{80395E79-6763-4BF4-9F9E-9608A6AAE3A3}" type="presParOf" srcId="{CCE0AA55-F424-4DC3-B795-49500004014D}" destId="{899ACC14-B075-4B76-922B-9DE3593F8A3D}" srcOrd="2" destOrd="0" presId="urn:microsoft.com/office/officeart/2018/2/layout/IconVerticalSolidList"/>
    <dgm:cxn modelId="{291362E6-CA1B-4139-99BB-EC4EFDA23FEC}" type="presParOf" srcId="{CCE0AA55-F424-4DC3-B795-49500004014D}" destId="{2DB1E0F8-ABF2-4A08-863A-4D95DE91682E}" srcOrd="3" destOrd="0" presId="urn:microsoft.com/office/officeart/2018/2/layout/IconVerticalSolidList"/>
    <dgm:cxn modelId="{FCF1F6AC-CB53-4EBA-8C40-77F748631244}" type="presParOf" srcId="{F15B56DB-2DB1-4FE9-BB8D-3EA488F46D1D}" destId="{BF6D64D1-EAA4-49EC-B3FC-95683529AA98}" srcOrd="1" destOrd="0" presId="urn:microsoft.com/office/officeart/2018/2/layout/IconVerticalSolidList"/>
    <dgm:cxn modelId="{B5A20D71-D629-49D0-B7FC-6B917BD1C73F}" type="presParOf" srcId="{F15B56DB-2DB1-4FE9-BB8D-3EA488F46D1D}" destId="{59791EDD-8714-4195-B40D-560FCD252923}" srcOrd="2" destOrd="0" presId="urn:microsoft.com/office/officeart/2018/2/layout/IconVerticalSolidList"/>
    <dgm:cxn modelId="{00551BF3-779D-47CA-A2F2-175A7A78B921}" type="presParOf" srcId="{59791EDD-8714-4195-B40D-560FCD252923}" destId="{97072A1F-C306-43EA-A18F-78713FA78E13}" srcOrd="0" destOrd="0" presId="urn:microsoft.com/office/officeart/2018/2/layout/IconVerticalSolidList"/>
    <dgm:cxn modelId="{81704DAC-8D01-48A8-9BFB-E20A817A7B81}" type="presParOf" srcId="{59791EDD-8714-4195-B40D-560FCD252923}" destId="{34E71CC9-0A1B-456A-98CF-DD9DD3F3294F}" srcOrd="1" destOrd="0" presId="urn:microsoft.com/office/officeart/2018/2/layout/IconVerticalSolidList"/>
    <dgm:cxn modelId="{056449E9-1E6F-498E-9FDB-F32620E4D322}" type="presParOf" srcId="{59791EDD-8714-4195-B40D-560FCD252923}" destId="{7473B1C2-D3C6-4735-895F-40F7E83EA73B}" srcOrd="2" destOrd="0" presId="urn:microsoft.com/office/officeart/2018/2/layout/IconVerticalSolidList"/>
    <dgm:cxn modelId="{3FC308D9-B73F-4F3A-BBAF-2C5E9C32DF19}" type="presParOf" srcId="{59791EDD-8714-4195-B40D-560FCD252923}" destId="{30DEB9F5-30A2-486D-9738-516B5624AC57}" srcOrd="3" destOrd="0" presId="urn:microsoft.com/office/officeart/2018/2/layout/IconVerticalSolidList"/>
    <dgm:cxn modelId="{9C013A78-A17E-4B5F-B608-DE59C669FA2F}" type="presParOf" srcId="{F15B56DB-2DB1-4FE9-BB8D-3EA488F46D1D}" destId="{09EC136D-AB8B-4BCE-B414-EE23E15C89FA}" srcOrd="3" destOrd="0" presId="urn:microsoft.com/office/officeart/2018/2/layout/IconVerticalSolidList"/>
    <dgm:cxn modelId="{ED3015F7-8C4A-4459-9C48-2E432242769B}" type="presParOf" srcId="{F15B56DB-2DB1-4FE9-BB8D-3EA488F46D1D}" destId="{731E32D4-C2AB-4F14-85F4-7CB00AE0B2AD}" srcOrd="4" destOrd="0" presId="urn:microsoft.com/office/officeart/2018/2/layout/IconVerticalSolidList"/>
    <dgm:cxn modelId="{B8126201-28CF-4414-97AF-46437934C9D8}" type="presParOf" srcId="{731E32D4-C2AB-4F14-85F4-7CB00AE0B2AD}" destId="{F747EF4C-7ACA-471A-8C88-33F0640D4ECC}" srcOrd="0" destOrd="0" presId="urn:microsoft.com/office/officeart/2018/2/layout/IconVerticalSolidList"/>
    <dgm:cxn modelId="{4853EF4E-4AB8-4BE5-AD3A-BE4E66C72DA0}" type="presParOf" srcId="{731E32D4-C2AB-4F14-85F4-7CB00AE0B2AD}" destId="{321D4117-85CF-4BEB-B0CB-689BCF700636}" srcOrd="1" destOrd="0" presId="urn:microsoft.com/office/officeart/2018/2/layout/IconVerticalSolidList"/>
    <dgm:cxn modelId="{576BAD07-9D2A-4E2B-8B81-16DC2F7C4156}" type="presParOf" srcId="{731E32D4-C2AB-4F14-85F4-7CB00AE0B2AD}" destId="{73643CBF-0C05-4C0A-AB86-D4E36631E52E}" srcOrd="2" destOrd="0" presId="urn:microsoft.com/office/officeart/2018/2/layout/IconVerticalSolidList"/>
    <dgm:cxn modelId="{2D2F0F82-653E-4AB8-9532-93D2F01D7C49}" type="presParOf" srcId="{731E32D4-C2AB-4F14-85F4-7CB00AE0B2AD}" destId="{09EED8BD-78CC-4679-B02C-05DDECD5B0A4}" srcOrd="3" destOrd="0" presId="urn:microsoft.com/office/officeart/2018/2/layout/IconVerticalSolidList"/>
    <dgm:cxn modelId="{C2CD77F1-DC6D-4792-A38C-B46E9DE70F1B}" type="presParOf" srcId="{F15B56DB-2DB1-4FE9-BB8D-3EA488F46D1D}" destId="{432B8293-279F-4622-BE24-4236B884482C}" srcOrd="5" destOrd="0" presId="urn:microsoft.com/office/officeart/2018/2/layout/IconVerticalSolidList"/>
    <dgm:cxn modelId="{287ECE58-B3D4-42E4-81B6-0535DCFA3628}" type="presParOf" srcId="{F15B56DB-2DB1-4FE9-BB8D-3EA488F46D1D}" destId="{4D6CD0E2-4E53-4A33-B355-6DF7610462EB}" srcOrd="6" destOrd="0" presId="urn:microsoft.com/office/officeart/2018/2/layout/IconVerticalSolidList"/>
    <dgm:cxn modelId="{7F10F59A-4297-4C85-A8C7-57F643F44F83}" type="presParOf" srcId="{4D6CD0E2-4E53-4A33-B355-6DF7610462EB}" destId="{47B8DD82-955E-443A-B11E-B9D0805EA9FE}" srcOrd="0" destOrd="0" presId="urn:microsoft.com/office/officeart/2018/2/layout/IconVerticalSolidList"/>
    <dgm:cxn modelId="{80C312CC-CE54-4EBE-A992-F307C6182907}" type="presParOf" srcId="{4D6CD0E2-4E53-4A33-B355-6DF7610462EB}" destId="{092E6BFC-B571-4D7E-B36D-966A64778514}" srcOrd="1" destOrd="0" presId="urn:microsoft.com/office/officeart/2018/2/layout/IconVerticalSolidList"/>
    <dgm:cxn modelId="{FAD2306E-9160-42C1-A57C-3C14D66A894A}" type="presParOf" srcId="{4D6CD0E2-4E53-4A33-B355-6DF7610462EB}" destId="{7D58B5DF-C723-40B7-B8A6-50212D92026C}" srcOrd="2" destOrd="0" presId="urn:microsoft.com/office/officeart/2018/2/layout/IconVerticalSolidList"/>
    <dgm:cxn modelId="{6B2DF279-064A-4231-93B4-603AECA4A620}" type="presParOf" srcId="{4D6CD0E2-4E53-4A33-B355-6DF7610462EB}" destId="{2B5B0375-3BD8-44FB-A285-A3CE42E3E5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E3295-B7B2-4CA0-ABAB-88B94A6A9043}">
      <dsp:nvSpPr>
        <dsp:cNvPr id="0" name=""/>
        <dsp:cNvSpPr/>
      </dsp:nvSpPr>
      <dsp:spPr>
        <a:xfrm>
          <a:off x="235953" y="667678"/>
          <a:ext cx="915248" cy="915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627E8-BD8A-41E8-9EBE-5C1E76547EF8}">
      <dsp:nvSpPr>
        <dsp:cNvPr id="0" name=""/>
        <dsp:cNvSpPr/>
      </dsp:nvSpPr>
      <dsp:spPr>
        <a:xfrm>
          <a:off x="428155" y="859880"/>
          <a:ext cx="530843" cy="53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93DD3-1706-4BAC-BA78-AA744597C9B4}">
      <dsp:nvSpPr>
        <dsp:cNvPr id="0" name=""/>
        <dsp:cNvSpPr/>
      </dsp:nvSpPr>
      <dsp:spPr>
        <a:xfrm>
          <a:off x="1347326" y="667678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Executive Summary </a:t>
          </a:r>
          <a:endParaRPr lang="en-US" sz="2400" kern="1200"/>
        </a:p>
      </dsp:txBody>
      <dsp:txXfrm>
        <a:off x="1347326" y="667678"/>
        <a:ext cx="2157370" cy="915248"/>
      </dsp:txXfrm>
    </dsp:sp>
    <dsp:sp modelId="{86A97758-4264-4D9E-BD11-A6FDF3BDF550}">
      <dsp:nvSpPr>
        <dsp:cNvPr id="0" name=""/>
        <dsp:cNvSpPr/>
      </dsp:nvSpPr>
      <dsp:spPr>
        <a:xfrm>
          <a:off x="3880603" y="667678"/>
          <a:ext cx="915248" cy="9152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F34ED-EED2-4165-87DA-F4A49FB7E0C2}">
      <dsp:nvSpPr>
        <dsp:cNvPr id="0" name=""/>
        <dsp:cNvSpPr/>
      </dsp:nvSpPr>
      <dsp:spPr>
        <a:xfrm>
          <a:off x="4072805" y="859880"/>
          <a:ext cx="530843" cy="53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BB49D-6E2C-4385-BAE8-528ADB1954D3}">
      <dsp:nvSpPr>
        <dsp:cNvPr id="0" name=""/>
        <dsp:cNvSpPr/>
      </dsp:nvSpPr>
      <dsp:spPr>
        <a:xfrm>
          <a:off x="4991975" y="667678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Data Analysis </a:t>
          </a:r>
          <a:endParaRPr lang="en-US" sz="2400" kern="1200" dirty="0"/>
        </a:p>
      </dsp:txBody>
      <dsp:txXfrm>
        <a:off x="4991975" y="667678"/>
        <a:ext cx="2157370" cy="915248"/>
      </dsp:txXfrm>
    </dsp:sp>
    <dsp:sp modelId="{BE0DC904-6310-4168-9A98-8661390A2010}">
      <dsp:nvSpPr>
        <dsp:cNvPr id="0" name=""/>
        <dsp:cNvSpPr/>
      </dsp:nvSpPr>
      <dsp:spPr>
        <a:xfrm>
          <a:off x="7525252" y="667678"/>
          <a:ext cx="915248" cy="9152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DDC75-F8C0-49B8-8667-524DB5EC09C7}">
      <dsp:nvSpPr>
        <dsp:cNvPr id="0" name=""/>
        <dsp:cNvSpPr/>
      </dsp:nvSpPr>
      <dsp:spPr>
        <a:xfrm>
          <a:off x="7717454" y="859880"/>
          <a:ext cx="530843" cy="53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D7010-FFC3-4A2F-A84E-21682C7A4F7A}">
      <dsp:nvSpPr>
        <dsp:cNvPr id="0" name=""/>
        <dsp:cNvSpPr/>
      </dsp:nvSpPr>
      <dsp:spPr>
        <a:xfrm>
          <a:off x="8636625" y="667678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Value Stream Map Findings</a:t>
          </a:r>
          <a:endParaRPr lang="en-US" sz="2400" kern="1200"/>
        </a:p>
      </dsp:txBody>
      <dsp:txXfrm>
        <a:off x="8636625" y="667678"/>
        <a:ext cx="2157370" cy="915248"/>
      </dsp:txXfrm>
    </dsp:sp>
    <dsp:sp modelId="{142C71FD-66EA-46A4-899C-2DACCCA9E85D}">
      <dsp:nvSpPr>
        <dsp:cNvPr id="0" name=""/>
        <dsp:cNvSpPr/>
      </dsp:nvSpPr>
      <dsp:spPr>
        <a:xfrm>
          <a:off x="235953" y="2231354"/>
          <a:ext cx="915248" cy="9152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44CD1-422B-4FA5-87AE-B2E1D20140F9}">
      <dsp:nvSpPr>
        <dsp:cNvPr id="0" name=""/>
        <dsp:cNvSpPr/>
      </dsp:nvSpPr>
      <dsp:spPr>
        <a:xfrm>
          <a:off x="428155" y="2423556"/>
          <a:ext cx="530843" cy="5308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2B346-C034-4853-95E3-7CC34EF94FD9}">
      <dsp:nvSpPr>
        <dsp:cNvPr id="0" name=""/>
        <dsp:cNvSpPr/>
      </dsp:nvSpPr>
      <dsp:spPr>
        <a:xfrm>
          <a:off x="1347326" y="2231354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Current &amp; Future Challenges</a:t>
          </a:r>
          <a:endParaRPr lang="en-US" sz="2400" kern="1200"/>
        </a:p>
      </dsp:txBody>
      <dsp:txXfrm>
        <a:off x="1347326" y="2231354"/>
        <a:ext cx="2157370" cy="915248"/>
      </dsp:txXfrm>
    </dsp:sp>
    <dsp:sp modelId="{6D450B0E-21CE-418E-8891-E764E0B3F6CE}">
      <dsp:nvSpPr>
        <dsp:cNvPr id="0" name=""/>
        <dsp:cNvSpPr/>
      </dsp:nvSpPr>
      <dsp:spPr>
        <a:xfrm>
          <a:off x="3880603" y="2231354"/>
          <a:ext cx="915248" cy="91524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9B8D7-B8DD-4870-AED3-E89DEBF2CD06}">
      <dsp:nvSpPr>
        <dsp:cNvPr id="0" name=""/>
        <dsp:cNvSpPr/>
      </dsp:nvSpPr>
      <dsp:spPr>
        <a:xfrm>
          <a:off x="4072805" y="2423556"/>
          <a:ext cx="530843" cy="5308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F4F8B-6130-4533-9115-DF9B1140CAD0}">
      <dsp:nvSpPr>
        <dsp:cNvPr id="0" name=""/>
        <dsp:cNvSpPr/>
      </dsp:nvSpPr>
      <dsp:spPr>
        <a:xfrm>
          <a:off x="4991975" y="2231354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Summary/Next Steps</a:t>
          </a:r>
          <a:endParaRPr lang="en-US" sz="2400" kern="1200"/>
        </a:p>
      </dsp:txBody>
      <dsp:txXfrm>
        <a:off x="4991975" y="2231354"/>
        <a:ext cx="2157370" cy="915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0DC0A-24D6-4C31-89D5-7520DB24B981}">
      <dsp:nvSpPr>
        <dsp:cNvPr id="0" name=""/>
        <dsp:cNvSpPr/>
      </dsp:nvSpPr>
      <dsp:spPr>
        <a:xfrm>
          <a:off x="0" y="21563"/>
          <a:ext cx="5514808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9295" y="60858"/>
        <a:ext cx="5436218" cy="726370"/>
      </dsp:txXfrm>
    </dsp:sp>
    <dsp:sp modelId="{CB80A76C-14E1-48B4-8062-9E05958911FA}">
      <dsp:nvSpPr>
        <dsp:cNvPr id="0" name=""/>
        <dsp:cNvSpPr/>
      </dsp:nvSpPr>
      <dsp:spPr>
        <a:xfrm>
          <a:off x="0" y="950363"/>
          <a:ext cx="5514808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9295" y="989658"/>
        <a:ext cx="5436218" cy="726370"/>
      </dsp:txXfrm>
    </dsp:sp>
    <dsp:sp modelId="{090EA706-9AF9-4394-AE1F-27441514D4FA}">
      <dsp:nvSpPr>
        <dsp:cNvPr id="0" name=""/>
        <dsp:cNvSpPr/>
      </dsp:nvSpPr>
      <dsp:spPr>
        <a:xfrm>
          <a:off x="0" y="1879163"/>
          <a:ext cx="5514808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9295" y="1918458"/>
        <a:ext cx="5436218" cy="726370"/>
      </dsp:txXfrm>
    </dsp:sp>
    <dsp:sp modelId="{CEBAB586-CCFA-412F-8E2C-A1824DF831B3}">
      <dsp:nvSpPr>
        <dsp:cNvPr id="0" name=""/>
        <dsp:cNvSpPr/>
      </dsp:nvSpPr>
      <dsp:spPr>
        <a:xfrm>
          <a:off x="0" y="2807963"/>
          <a:ext cx="5514808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9295" y="2847258"/>
        <a:ext cx="5436218" cy="726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8EBBB-84AE-4F68-9449-8A8FD1CA1523}">
      <dsp:nvSpPr>
        <dsp:cNvPr id="0" name=""/>
        <dsp:cNvSpPr/>
      </dsp:nvSpPr>
      <dsp:spPr>
        <a:xfrm>
          <a:off x="4750" y="765707"/>
          <a:ext cx="3623045" cy="426240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793DF-F75F-4F8C-BA81-4CDE84A9CE8B}">
      <dsp:nvSpPr>
        <dsp:cNvPr id="0" name=""/>
        <dsp:cNvSpPr/>
      </dsp:nvSpPr>
      <dsp:spPr>
        <a:xfrm>
          <a:off x="4750" y="925786"/>
          <a:ext cx="266161" cy="2661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797E2-35C7-47D3-8D4E-4A247A7C0996}">
      <dsp:nvSpPr>
        <dsp:cNvPr id="0" name=""/>
        <dsp:cNvSpPr/>
      </dsp:nvSpPr>
      <dsp:spPr>
        <a:xfrm>
          <a:off x="4750" y="0"/>
          <a:ext cx="3623045" cy="76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People</a:t>
          </a:r>
        </a:p>
      </dsp:txBody>
      <dsp:txXfrm>
        <a:off x="4750" y="0"/>
        <a:ext cx="3623045" cy="765707"/>
      </dsp:txXfrm>
    </dsp:sp>
    <dsp:sp modelId="{048650A4-DC91-401B-BE88-46CB3578AC06}">
      <dsp:nvSpPr>
        <dsp:cNvPr id="0" name=""/>
        <dsp:cNvSpPr/>
      </dsp:nvSpPr>
      <dsp:spPr>
        <a:xfrm>
          <a:off x="4750" y="1546201"/>
          <a:ext cx="266155" cy="2661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A012F-14C9-47A3-9F94-880166C0AB8B}">
      <dsp:nvSpPr>
        <dsp:cNvPr id="0" name=""/>
        <dsp:cNvSpPr/>
      </dsp:nvSpPr>
      <dsp:spPr>
        <a:xfrm>
          <a:off x="258363" y="1369074"/>
          <a:ext cx="3369431" cy="6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58363" y="1369074"/>
        <a:ext cx="3369431" cy="620408"/>
      </dsp:txXfrm>
    </dsp:sp>
    <dsp:sp modelId="{B5407BA4-96C6-4F8C-8359-5627553D82C3}">
      <dsp:nvSpPr>
        <dsp:cNvPr id="0" name=""/>
        <dsp:cNvSpPr/>
      </dsp:nvSpPr>
      <dsp:spPr>
        <a:xfrm>
          <a:off x="3808947" y="765707"/>
          <a:ext cx="3623045" cy="426240"/>
        </a:xfrm>
        <a:prstGeom prst="rect">
          <a:avLst/>
        </a:prstGeom>
        <a:solidFill>
          <a:schemeClr val="accent2">
            <a:shade val="50000"/>
            <a:hueOff val="420216"/>
            <a:satOff val="-18717"/>
            <a:lumOff val="33848"/>
            <a:alphaOff val="0"/>
          </a:schemeClr>
        </a:solidFill>
        <a:ln w="22225" cap="rnd" cmpd="sng" algn="ctr">
          <a:solidFill>
            <a:schemeClr val="accent2">
              <a:shade val="50000"/>
              <a:hueOff val="420216"/>
              <a:satOff val="-18717"/>
              <a:lumOff val="338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BE022-58D9-421B-9184-AFBF21130B18}">
      <dsp:nvSpPr>
        <dsp:cNvPr id="0" name=""/>
        <dsp:cNvSpPr/>
      </dsp:nvSpPr>
      <dsp:spPr>
        <a:xfrm>
          <a:off x="3808947" y="925786"/>
          <a:ext cx="266161" cy="2661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50000"/>
              <a:hueOff val="396830"/>
              <a:satOff val="-17848"/>
              <a:lumOff val="3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9220B-FF60-4426-B10D-E1618E8DC732}">
      <dsp:nvSpPr>
        <dsp:cNvPr id="0" name=""/>
        <dsp:cNvSpPr/>
      </dsp:nvSpPr>
      <dsp:spPr>
        <a:xfrm>
          <a:off x="3808947" y="0"/>
          <a:ext cx="3623045" cy="76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Process</a:t>
          </a:r>
        </a:p>
      </dsp:txBody>
      <dsp:txXfrm>
        <a:off x="3808947" y="0"/>
        <a:ext cx="3623045" cy="765707"/>
      </dsp:txXfrm>
    </dsp:sp>
    <dsp:sp modelId="{B756F680-8D10-46B2-AE3C-0A3009A5B621}">
      <dsp:nvSpPr>
        <dsp:cNvPr id="0" name=""/>
        <dsp:cNvSpPr/>
      </dsp:nvSpPr>
      <dsp:spPr>
        <a:xfrm>
          <a:off x="3808947" y="1546201"/>
          <a:ext cx="266155" cy="2661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50000"/>
              <a:hueOff val="396830"/>
              <a:satOff val="-17848"/>
              <a:lumOff val="3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E077C-56A0-4F42-8F68-51C3B42C25F2}">
      <dsp:nvSpPr>
        <dsp:cNvPr id="0" name=""/>
        <dsp:cNvSpPr/>
      </dsp:nvSpPr>
      <dsp:spPr>
        <a:xfrm>
          <a:off x="4062560" y="1369074"/>
          <a:ext cx="3369431" cy="6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4062560" y="1369074"/>
        <a:ext cx="3369431" cy="620408"/>
      </dsp:txXfrm>
    </dsp:sp>
    <dsp:sp modelId="{D9406246-301E-4915-BB7D-B13FF3B43220}">
      <dsp:nvSpPr>
        <dsp:cNvPr id="0" name=""/>
        <dsp:cNvSpPr/>
      </dsp:nvSpPr>
      <dsp:spPr>
        <a:xfrm>
          <a:off x="7613144" y="765707"/>
          <a:ext cx="3623045" cy="426240"/>
        </a:xfrm>
        <a:prstGeom prst="rect">
          <a:avLst/>
        </a:prstGeom>
        <a:solidFill>
          <a:schemeClr val="accent2">
            <a:shade val="50000"/>
            <a:hueOff val="420216"/>
            <a:satOff val="-18717"/>
            <a:lumOff val="33848"/>
            <a:alphaOff val="0"/>
          </a:schemeClr>
        </a:solidFill>
        <a:ln w="22225" cap="rnd" cmpd="sng" algn="ctr">
          <a:solidFill>
            <a:schemeClr val="accent2">
              <a:shade val="50000"/>
              <a:hueOff val="420216"/>
              <a:satOff val="-18717"/>
              <a:lumOff val="338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0BECF-FD57-4339-A3AB-58E876F03B01}">
      <dsp:nvSpPr>
        <dsp:cNvPr id="0" name=""/>
        <dsp:cNvSpPr/>
      </dsp:nvSpPr>
      <dsp:spPr>
        <a:xfrm>
          <a:off x="7613144" y="925786"/>
          <a:ext cx="266161" cy="2661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50000"/>
              <a:hueOff val="396830"/>
              <a:satOff val="-17848"/>
              <a:lumOff val="3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B6736-BCF2-4911-B7FB-79C9F8509815}">
      <dsp:nvSpPr>
        <dsp:cNvPr id="0" name=""/>
        <dsp:cNvSpPr/>
      </dsp:nvSpPr>
      <dsp:spPr>
        <a:xfrm>
          <a:off x="7613144" y="0"/>
          <a:ext cx="3623045" cy="76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Technology</a:t>
          </a:r>
          <a:endParaRPr lang="en-US" sz="2800" kern="1200" dirty="0"/>
        </a:p>
      </dsp:txBody>
      <dsp:txXfrm>
        <a:off x="7613144" y="0"/>
        <a:ext cx="3623045" cy="765707"/>
      </dsp:txXfrm>
    </dsp:sp>
    <dsp:sp modelId="{BD620879-A3F7-4797-A829-5D9D6D08FC4D}">
      <dsp:nvSpPr>
        <dsp:cNvPr id="0" name=""/>
        <dsp:cNvSpPr/>
      </dsp:nvSpPr>
      <dsp:spPr>
        <a:xfrm>
          <a:off x="7613144" y="1546201"/>
          <a:ext cx="266155" cy="2661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50000"/>
              <a:hueOff val="396830"/>
              <a:satOff val="-17848"/>
              <a:lumOff val="3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E5122-EB33-4C92-9F3A-8C09097B1E3E}">
      <dsp:nvSpPr>
        <dsp:cNvPr id="0" name=""/>
        <dsp:cNvSpPr/>
      </dsp:nvSpPr>
      <dsp:spPr>
        <a:xfrm>
          <a:off x="7866757" y="1369074"/>
          <a:ext cx="3369431" cy="6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>
        <a:off x="7866757" y="1369074"/>
        <a:ext cx="3369431" cy="620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AE4CB-BD83-41FA-98D7-129A7C282ED6}">
      <dsp:nvSpPr>
        <dsp:cNvPr id="0" name=""/>
        <dsp:cNvSpPr/>
      </dsp:nvSpPr>
      <dsp:spPr>
        <a:xfrm>
          <a:off x="0" y="1954"/>
          <a:ext cx="7012370" cy="990573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66195-9FB8-448C-B2FF-057C4C6AF62C}">
      <dsp:nvSpPr>
        <dsp:cNvPr id="0" name=""/>
        <dsp:cNvSpPr/>
      </dsp:nvSpPr>
      <dsp:spPr>
        <a:xfrm>
          <a:off x="299648" y="224833"/>
          <a:ext cx="544815" cy="544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1E0F8-ABF2-4A08-863A-4D95DE91682E}">
      <dsp:nvSpPr>
        <dsp:cNvPr id="0" name=""/>
        <dsp:cNvSpPr/>
      </dsp:nvSpPr>
      <dsp:spPr>
        <a:xfrm>
          <a:off x="1144111" y="1954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</a:t>
          </a:r>
        </a:p>
      </dsp:txBody>
      <dsp:txXfrm>
        <a:off x="1144111" y="1954"/>
        <a:ext cx="5868258" cy="990573"/>
      </dsp:txXfrm>
    </dsp:sp>
    <dsp:sp modelId="{97072A1F-C306-43EA-A18F-78713FA78E13}">
      <dsp:nvSpPr>
        <dsp:cNvPr id="0" name=""/>
        <dsp:cNvSpPr/>
      </dsp:nvSpPr>
      <dsp:spPr>
        <a:xfrm>
          <a:off x="0" y="1240170"/>
          <a:ext cx="7012370" cy="990573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71CC9-0A1B-456A-98CF-DD9DD3F3294F}">
      <dsp:nvSpPr>
        <dsp:cNvPr id="0" name=""/>
        <dsp:cNvSpPr/>
      </dsp:nvSpPr>
      <dsp:spPr>
        <a:xfrm>
          <a:off x="299648" y="1463049"/>
          <a:ext cx="544815" cy="544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EB9F5-30A2-486D-9738-516B5624AC57}">
      <dsp:nvSpPr>
        <dsp:cNvPr id="0" name=""/>
        <dsp:cNvSpPr/>
      </dsp:nvSpPr>
      <dsp:spPr>
        <a:xfrm>
          <a:off x="1144111" y="1240170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</a:t>
          </a:r>
        </a:p>
      </dsp:txBody>
      <dsp:txXfrm>
        <a:off x="1144111" y="1240170"/>
        <a:ext cx="5868258" cy="990573"/>
      </dsp:txXfrm>
    </dsp:sp>
    <dsp:sp modelId="{F747EF4C-7ACA-471A-8C88-33F0640D4ECC}">
      <dsp:nvSpPr>
        <dsp:cNvPr id="0" name=""/>
        <dsp:cNvSpPr/>
      </dsp:nvSpPr>
      <dsp:spPr>
        <a:xfrm>
          <a:off x="0" y="2478387"/>
          <a:ext cx="7012370" cy="990573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D4117-85CF-4BEB-B0CB-689BCF700636}">
      <dsp:nvSpPr>
        <dsp:cNvPr id="0" name=""/>
        <dsp:cNvSpPr/>
      </dsp:nvSpPr>
      <dsp:spPr>
        <a:xfrm>
          <a:off x="299648" y="2701266"/>
          <a:ext cx="544815" cy="544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ED8BD-78CC-4679-B02C-05DDECD5B0A4}">
      <dsp:nvSpPr>
        <dsp:cNvPr id="0" name=""/>
        <dsp:cNvSpPr/>
      </dsp:nvSpPr>
      <dsp:spPr>
        <a:xfrm>
          <a:off x="1144111" y="2478387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</a:t>
          </a:r>
        </a:p>
      </dsp:txBody>
      <dsp:txXfrm>
        <a:off x="1144111" y="2478387"/>
        <a:ext cx="5868258" cy="990573"/>
      </dsp:txXfrm>
    </dsp:sp>
    <dsp:sp modelId="{47B8DD82-955E-443A-B11E-B9D0805EA9FE}">
      <dsp:nvSpPr>
        <dsp:cNvPr id="0" name=""/>
        <dsp:cNvSpPr/>
      </dsp:nvSpPr>
      <dsp:spPr>
        <a:xfrm>
          <a:off x="0" y="3716603"/>
          <a:ext cx="7012370" cy="990573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E6BFC-B571-4D7E-B36D-966A64778514}">
      <dsp:nvSpPr>
        <dsp:cNvPr id="0" name=""/>
        <dsp:cNvSpPr/>
      </dsp:nvSpPr>
      <dsp:spPr>
        <a:xfrm>
          <a:off x="299648" y="3939482"/>
          <a:ext cx="544815" cy="544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B0375-3BD8-44FB-A285-A3CE42E3E501}">
      <dsp:nvSpPr>
        <dsp:cNvPr id="0" name=""/>
        <dsp:cNvSpPr/>
      </dsp:nvSpPr>
      <dsp:spPr>
        <a:xfrm>
          <a:off x="1144111" y="3716603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</a:t>
          </a:r>
        </a:p>
      </dsp:txBody>
      <dsp:txXfrm>
        <a:off x="1144111" y="3716603"/>
        <a:ext cx="5868258" cy="990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E5D"/>
                </a:solidFill>
              </a:rPr>
              <a:t>GE Ventilator Fluctuating Demand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E5D"/>
                </a:solidFill>
              </a:rPr>
              <a:t>Agenda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67B530E-97FA-41CA-A1BE-2D446F70CE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429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002E5D"/>
                </a:solidFill>
              </a:rPr>
              <a:t>Executive Summary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310FE-25E5-4193-86CC-3FB970A2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44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4E12-2E88-4AD1-A9D0-73438FF9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E5D"/>
                </a:solidFill>
              </a:rPr>
              <a:t>Data analysis</a:t>
            </a:r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8BCA40EA-FA1E-4266-8CAF-6EF878B557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2415246"/>
              </p:ext>
            </p:extLst>
          </p:nvPr>
        </p:nvGraphicFramePr>
        <p:xfrm>
          <a:off x="581192" y="2340864"/>
          <a:ext cx="5514808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48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B4B9B-5EC7-438A-82CF-46F970D8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Value Stream Map Findings</a:t>
            </a:r>
          </a:p>
        </p:txBody>
      </p:sp>
      <p:sp>
        <p:nvSpPr>
          <p:cNvPr id="23" name="Explosion: 8 Points 22">
            <a:extLst>
              <a:ext uri="{FF2B5EF4-FFF2-40B4-BE49-F238E27FC236}">
                <a16:creationId xmlns:a16="http://schemas.microsoft.com/office/drawing/2014/main" id="{4C5BA0CC-3F76-4574-8240-5FB0AC2A01F8}"/>
              </a:ext>
            </a:extLst>
          </p:cNvPr>
          <p:cNvSpPr/>
          <p:nvPr/>
        </p:nvSpPr>
        <p:spPr>
          <a:xfrm>
            <a:off x="4453414" y="3631745"/>
            <a:ext cx="914400" cy="9144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1A4AC-5335-43B4-A2E1-5C0F7F2C1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30" y="2271702"/>
            <a:ext cx="11029615" cy="3634486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7327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48AD-FA90-4E0E-ACC0-AA59909A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E5D"/>
                </a:solidFill>
              </a:rPr>
              <a:t>Current &amp; Future Challenges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B68243F-36A5-4702-B5AD-DDDDEE3A4C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194497"/>
              </p:ext>
            </p:extLst>
          </p:nvPr>
        </p:nvGraphicFramePr>
        <p:xfrm>
          <a:off x="581192" y="2190248"/>
          <a:ext cx="112409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074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6F758-78E6-41AD-A898-9D3B6A7B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2E5D"/>
                </a:solidFill>
              </a:rPr>
              <a:t>Next 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501F4-2E22-4F51-B242-5997A92B4E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956268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686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Custom 5">
      <a:dk1>
        <a:srgbClr val="002E5D"/>
      </a:dk1>
      <a:lt1>
        <a:sysClr val="window" lastClr="FFFFFF"/>
      </a:lt1>
      <a:dk2>
        <a:srgbClr val="EAEAEA"/>
      </a:dk2>
      <a:lt2>
        <a:srgbClr val="DFE3E5"/>
      </a:lt2>
      <a:accent1>
        <a:srgbClr val="002E5D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{8CB015D3-0BE9-4118-9918-4897799F2963}tf33552983_win32</Template>
  <TotalTime>1092</TotalTime>
  <Words>43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GE Ventilator Fluctuating Demand</vt:lpstr>
      <vt:lpstr>Agenda</vt:lpstr>
      <vt:lpstr>Executive Summary</vt:lpstr>
      <vt:lpstr>Data analysis</vt:lpstr>
      <vt:lpstr>Value Stream Map Findings</vt:lpstr>
      <vt:lpstr>Current &amp; Future Challenges 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 Ventilator Fluctuating Demand</dc:title>
  <dc:creator>Tovar, Jeovanna</dc:creator>
  <cp:lastModifiedBy>Kevin Dang</cp:lastModifiedBy>
  <cp:revision>20</cp:revision>
  <dcterms:created xsi:type="dcterms:W3CDTF">2021-08-02T23:15:00Z</dcterms:created>
  <dcterms:modified xsi:type="dcterms:W3CDTF">2021-08-22T23:53:43Z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67599526-06ca-49cc-9fa9-5307800a949a_Enabled">
    <vt:lpwstr>true</vt:lpwstr>
  </property>
  <property fmtid="{D5CDD505-2E9C-101B-9397-08002B2CF9AE}" pid="4" name="MSIP_Label_67599526-06ca-49cc-9fa9-5307800a949a_SetDate">
    <vt:lpwstr>2021-08-02T23:15:00Z</vt:lpwstr>
  </property>
  <property fmtid="{D5CDD505-2E9C-101B-9397-08002B2CF9AE}" pid="5" name="MSIP_Label_67599526-06ca-49cc-9fa9-5307800a949a_Method">
    <vt:lpwstr>Standard</vt:lpwstr>
  </property>
  <property fmtid="{D5CDD505-2E9C-101B-9397-08002B2CF9AE}" pid="6" name="MSIP_Label_67599526-06ca-49cc-9fa9-5307800a949a_Name">
    <vt:lpwstr>67599526-06ca-49cc-9fa9-5307800a949a</vt:lpwstr>
  </property>
  <property fmtid="{D5CDD505-2E9C-101B-9397-08002B2CF9AE}" pid="7" name="MSIP_Label_67599526-06ca-49cc-9fa9-5307800a949a_SiteId">
    <vt:lpwstr>fabb61b8-3afe-4e75-b934-a47f782b8cd7</vt:lpwstr>
  </property>
  <property fmtid="{D5CDD505-2E9C-101B-9397-08002B2CF9AE}" pid="8" name="MSIP_Label_67599526-06ca-49cc-9fa9-5307800a949a_ActionId">
    <vt:lpwstr>a247cf75-bb1a-459a-8377-9200c79c837c</vt:lpwstr>
  </property>
  <property fmtid="{D5CDD505-2E9C-101B-9397-08002B2CF9AE}" pid="9" name="MSIP_Label_67599526-06ca-49cc-9fa9-5307800a949a_ContentBits">
    <vt:lpwstr>0</vt:lpwstr>
  </property>
</Properties>
</file>