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1" r:id="rId4"/>
    <p:sldId id="262" r:id="rId5"/>
    <p:sldId id="258" r:id="rId6"/>
    <p:sldId id="256" r:id="rId7"/>
    <p:sldId id="259" r:id="rId8"/>
    <p:sldId id="260" r:id="rId9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69" d="100"/>
          <a:sy n="69" d="100"/>
        </p:scale>
        <p:origin x="256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chocspyyy/FishSpeci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0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361BB59D-9545-7676-FE88-2472ABD21A98}"/>
              </a:ext>
            </a:extLst>
          </p:cNvPr>
          <p:cNvSpPr txBox="1"/>
          <p:nvPr/>
        </p:nvSpPr>
        <p:spPr>
          <a:xfrm>
            <a:off x="2407298" y="6923314"/>
            <a:ext cx="399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Click here to redirect to the Github.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Custom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Scarlett Yang</cp:lastModifiedBy>
  <cp:revision>3</cp:revision>
  <dcterms:created xsi:type="dcterms:W3CDTF">2013-01-27T09:14:16Z</dcterms:created>
  <dcterms:modified xsi:type="dcterms:W3CDTF">2025-04-01T20:51:00Z</dcterms:modified>
  <cp:category/>
</cp:coreProperties>
</file>