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086BB-40DD-B047-9EF9-67CD0207D018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D559-0386-B848-8D0B-1BEFF51B7C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984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16D1FA-1D28-140B-5EDD-23DE48F5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6B9A232-F214-3557-7196-85148EDD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925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AFEB-830E-6474-013E-0C6C8AD2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F4E02-1A36-9A93-F222-A4334E332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80D0-5140-359E-14E9-E30DDE2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1DC2C-9D88-BBBA-FB36-0FB38A63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1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3DB2-0232-EA38-9D38-D2C19142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C3EDE-94BA-E941-7938-9DF2076E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2786-57B7-27EB-6CCE-B681446C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B123-363B-C20F-9980-9D2EE86B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0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09F1-8E58-1AC3-E202-C507BC04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E957-FF66-68CC-4FA1-4CE929428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A1BA7-A4E0-3B3F-4B7A-EF6D82E8E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8E65-B1AB-9E56-13FA-CB6FE788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A9901-BF8B-BB0B-0697-B69DE57B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60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E0AF-ED76-571D-62E6-DA1F5C4E5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0DF0-7FE4-E7AA-7E0C-B480F19C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92AB2-E756-4CC0-5EE0-C7F5852BB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5859-B9DB-00D1-583D-2FBCADE81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842E1-1F96-5678-0F3F-ED78FBC31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3D0CF-8C17-0865-79C8-01824F46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D47A8-040C-11BF-A808-FC79D2B9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512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557C-580F-E769-A88C-AB66C6C5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630ED-86DD-90F2-18CE-C1ACD4AC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12815-1ED4-8DAB-EBD1-A98D6B5B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26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BECB8-2AE8-CE7E-823C-21FF1E37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64F6E-3FD4-2AB4-AA54-706104D2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58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3D01-79CD-A7B5-6FDC-E0C2996B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E234-9CEA-C3AF-AC26-A3715D5C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BB3D-B113-E919-6848-C0186C15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464D7-B1E1-5263-6341-67527AD2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EBF5-C52F-4B6C-84E6-CE054EF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4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586B-9FC8-BFC9-5C64-3F4D14EF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05069-57B2-5C92-6833-D44C7D1FB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69E06-98AC-8786-DB5F-ACE0FE25E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617A1-AC47-9FC6-B1C2-46A61F0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57102-169F-29E6-EE6B-E3DF1C5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421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9A8D7-0185-6781-01D8-D63F9D5E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F564-AB3B-48AE-9267-3BB7373DD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EA2D-7B7D-003A-C3B0-390EE8E7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7198-8FC5-3B40-7F73-29B6F749C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95198-BCC4-1D45-A23E-A591BFB014A7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2" descr="University of Toronto - data.org">
            <a:extLst>
              <a:ext uri="{FF2B5EF4-FFF2-40B4-BE49-F238E27FC236}">
                <a16:creationId xmlns:a16="http://schemas.microsoft.com/office/drawing/2014/main" id="{E8E9FC20-58FB-D5C4-2D58-FFB96FDDE1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1" y="6055346"/>
            <a:ext cx="1873259" cy="6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0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3DCE-0A80-F9BC-BD2D-2A871D55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43620"/>
            <a:ext cx="10845285" cy="2852737"/>
          </a:xfrm>
        </p:spPr>
        <p:txBody>
          <a:bodyPr anchor="b">
            <a:normAutofit/>
          </a:bodyPr>
          <a:lstStyle/>
          <a:p>
            <a:r>
              <a:rPr lang="en-US" sz="4700" dirty="0"/>
              <a:t>Dynamic Color Adjustment in Visualizations</a:t>
            </a:r>
            <a:br>
              <a:rPr lang="en-US" sz="4700" dirty="0"/>
            </a:br>
            <a:r>
              <a:rPr lang="en-US" sz="2800" dirty="0"/>
              <a:t>Improving Accessibility for Sighted, Low Vision, and Colorblind Users</a:t>
            </a:r>
            <a:endParaRPr lang="en-CA" sz="4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E73A-E7F7-0A4D-DAE2-BEC649B01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Scarlett (Yi) Yang</a:t>
            </a:r>
            <a:br>
              <a:rPr lang="en-US" dirty="0"/>
            </a:br>
            <a:r>
              <a:rPr lang="en-US" dirty="0"/>
              <a:t>University of Toronto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29F59-9624-A496-47CD-410B212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F95198-BCC4-1D45-A23E-A591BFB014A7}" type="slidenum">
              <a:rPr lang="en-CA" smtClean="0"/>
              <a:pPr>
                <a:spcAft>
                  <a:spcPts val="600"/>
                </a:spcAft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52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D3D-633E-3478-C4AB-855EA4E8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Accessibility in Visualization?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8B41-EF75-E94A-A0D1-5CC0EE32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Visualizations rely on color and type</a:t>
            </a:r>
          </a:p>
          <a:p>
            <a:pPr>
              <a:buNone/>
            </a:pPr>
            <a:r>
              <a:rPr lang="en-US" dirty="0"/>
              <a:t>295 million people have moderate-to-severe vision impairment</a:t>
            </a:r>
          </a:p>
          <a:p>
            <a:pPr marL="0" indent="0">
              <a:buNone/>
            </a:pPr>
            <a:r>
              <a:rPr lang="en-US" dirty="0"/>
              <a:t>Static visualizations fail to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9A01D-7866-7B8E-029D-68EFE418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95198-BCC4-1D45-A23E-A591BFB014A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5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51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Dynamic Color Adjustment in Visualizations Improving Accessibility for Sighted, Low Vision, and Colorblind Users</vt:lpstr>
      <vt:lpstr>Why Accessibility in Visualization?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Scarlett Yang</dc:creator>
  <cp:lastModifiedBy>Scarlett Yang</cp:lastModifiedBy>
  <cp:revision>2</cp:revision>
  <dcterms:created xsi:type="dcterms:W3CDTF">2025-03-22T23:59:18Z</dcterms:created>
  <dcterms:modified xsi:type="dcterms:W3CDTF">2025-03-23T00:27:38Z</dcterms:modified>
</cp:coreProperties>
</file>