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56" r:id="rId2"/>
    <p:sldId id="357" r:id="rId3"/>
    <p:sldId id="358" r:id="rId4"/>
    <p:sldId id="431" r:id="rId5"/>
    <p:sldId id="469" r:id="rId6"/>
    <p:sldId id="471" r:id="rId7"/>
    <p:sldId id="473" r:id="rId8"/>
    <p:sldId id="476" r:id="rId9"/>
    <p:sldId id="477" r:id="rId10"/>
    <p:sldId id="478" r:id="rId11"/>
    <p:sldId id="479" r:id="rId12"/>
    <p:sldId id="432" r:id="rId13"/>
    <p:sldId id="480" r:id="rId14"/>
    <p:sldId id="468" r:id="rId15"/>
    <p:sldId id="455" r:id="rId16"/>
    <p:sldId id="481" r:id="rId17"/>
    <p:sldId id="433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56" r:id="rId27"/>
    <p:sldId id="492" r:id="rId28"/>
    <p:sldId id="430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418"/>
    <a:srgbClr val="004E4C"/>
    <a:srgbClr val="007E39"/>
    <a:srgbClr val="4411D5"/>
    <a:srgbClr val="0036A2"/>
    <a:srgbClr val="6B8830"/>
    <a:srgbClr val="F61828"/>
    <a:srgbClr val="FFFF99"/>
    <a:srgbClr val="C0007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0176" autoAdjust="0"/>
  </p:normalViewPr>
  <p:slideViewPr>
    <p:cSldViewPr>
      <p:cViewPr varScale="1">
        <p:scale>
          <a:sx n="62" d="100"/>
          <a:sy n="62" d="100"/>
        </p:scale>
        <p:origin x="13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Cascading Style Sheet (CSS) is a style sheet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informs the browser how to present a document.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2"/>
          </a:solidFill>
        </a:ln>
      </dgm:spPr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uses a markup language for describing the presentation semantics of a document.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rgbClr val="6B8830"/>
        </a:solidFill>
        <a:ln>
          <a:solidFill>
            <a:schemeClr val="bg1"/>
          </a:solidFill>
        </a:ln>
      </dgm:spPr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defines how HTML elements are to be displayed.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71192" custLinFactY="-24855" custLinFactNeighborY="-10000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7655" custLinFactY="-8553" custLinFactNeighborX="29" custLinFactNeighborY="-100000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79025" custLinFactY="-7697" custLinFactNeighborY="-100000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74173" custLinFactY="-3419" custLinFactNeighborY="-100000">
        <dgm:presLayoutVars>
          <dgm:chMax val="0"/>
          <dgm:bulletEnabled val="1"/>
        </dgm:presLayoutVars>
      </dgm:prSet>
      <dgm:spPr/>
    </dgm:pt>
  </dgm:ptLst>
  <dgm:cxnLst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C292B0-893D-4956-B3FA-3E90033DF1FE}" type="doc">
      <dgm:prSet loTypeId="urn:microsoft.com/office/officeart/2005/8/layout/list1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E4A6727-8D1B-43EF-A62D-1ABE2E5568F4}">
      <dgm:prSet phldrT="[Text]"/>
      <dgm:spPr/>
      <dgm:t>
        <a:bodyPr/>
        <a:lstStyle/>
        <a:p>
          <a:r>
            <a:rPr lang="en-US" b="1"/>
            <a:t>Represented by an asterisk (*) sign</a:t>
          </a:r>
          <a:endParaRPr lang="en-US"/>
        </a:p>
      </dgm:t>
    </dgm:pt>
    <dgm:pt modelId="{74B22357-8E4E-4909-9435-EA3EFBE577CF}" type="parTrans" cxnId="{23D33CED-B33E-4916-BAFC-895B403814F3}">
      <dgm:prSet/>
      <dgm:spPr/>
      <dgm:t>
        <a:bodyPr/>
        <a:lstStyle/>
        <a:p>
          <a:endParaRPr lang="en-US"/>
        </a:p>
      </dgm:t>
    </dgm:pt>
    <dgm:pt modelId="{377B4E9F-3E43-426E-95E5-4EDF02C56841}" type="sibTrans" cxnId="{23D33CED-B33E-4916-BAFC-895B403814F3}">
      <dgm:prSet/>
      <dgm:spPr/>
      <dgm:t>
        <a:bodyPr/>
        <a:lstStyle/>
        <a:p>
          <a:endParaRPr lang="en-US"/>
        </a:p>
      </dgm:t>
    </dgm:pt>
    <dgm:pt modelId="{A946F4D7-E449-4BC1-BFDC-FDB691FCEC3D}">
      <dgm:prSet phldrT="[Text]"/>
      <dgm:spPr/>
      <dgm:t>
        <a:bodyPr/>
        <a:lstStyle/>
        <a:p>
          <a:r>
            <a:rPr lang="en-US" b="1" dirty="0"/>
            <a:t>Applies the specified styles to the content of all the elements in the document</a:t>
          </a:r>
          <a:endParaRPr lang="en-US" dirty="0"/>
        </a:p>
      </dgm:t>
    </dgm:pt>
    <dgm:pt modelId="{F3F1CDAD-6407-4173-8C83-5928AC9DF3F6}" type="parTrans" cxnId="{1165DEFC-290D-4019-A006-C168E215A758}">
      <dgm:prSet/>
      <dgm:spPr/>
      <dgm:t>
        <a:bodyPr/>
        <a:lstStyle/>
        <a:p>
          <a:endParaRPr lang="en-US"/>
        </a:p>
      </dgm:t>
    </dgm:pt>
    <dgm:pt modelId="{7245C017-D65E-4DFB-AB13-86A231792137}" type="sibTrans" cxnId="{1165DEFC-290D-4019-A006-C168E215A758}">
      <dgm:prSet/>
      <dgm:spPr/>
      <dgm:t>
        <a:bodyPr/>
        <a:lstStyle/>
        <a:p>
          <a:endParaRPr lang="en-US"/>
        </a:p>
      </dgm:t>
    </dgm:pt>
    <dgm:pt modelId="{59F46A06-040D-418A-B049-4DDE324304ED}" type="pres">
      <dgm:prSet presAssocID="{9CC292B0-893D-4956-B3FA-3E90033DF1FE}" presName="linear" presStyleCnt="0">
        <dgm:presLayoutVars>
          <dgm:dir/>
          <dgm:animLvl val="lvl"/>
          <dgm:resizeHandles val="exact"/>
        </dgm:presLayoutVars>
      </dgm:prSet>
      <dgm:spPr/>
    </dgm:pt>
    <dgm:pt modelId="{EADB7584-E1B8-45CF-ADDA-810155E29677}" type="pres">
      <dgm:prSet presAssocID="{5E4A6727-8D1B-43EF-A62D-1ABE2E5568F4}" presName="parentLin" presStyleCnt="0"/>
      <dgm:spPr/>
    </dgm:pt>
    <dgm:pt modelId="{87C8CB9B-1551-4E2F-8E04-2CE92C99557C}" type="pres">
      <dgm:prSet presAssocID="{5E4A6727-8D1B-43EF-A62D-1ABE2E5568F4}" presName="parentLeftMargin" presStyleLbl="node1" presStyleIdx="0" presStyleCnt="2"/>
      <dgm:spPr/>
    </dgm:pt>
    <dgm:pt modelId="{FAE2FB2F-BDA8-4A41-8E0B-7B8B58841D3C}" type="pres">
      <dgm:prSet presAssocID="{5E4A6727-8D1B-43EF-A62D-1ABE2E5568F4}" presName="parentText" presStyleLbl="node1" presStyleIdx="0" presStyleCnt="2" custScaleX="122857" custScaleY="148971">
        <dgm:presLayoutVars>
          <dgm:chMax val="0"/>
          <dgm:bulletEnabled val="1"/>
        </dgm:presLayoutVars>
      </dgm:prSet>
      <dgm:spPr/>
    </dgm:pt>
    <dgm:pt modelId="{4921ACCB-FA26-4373-97B8-3D4D2D4CCA98}" type="pres">
      <dgm:prSet presAssocID="{5E4A6727-8D1B-43EF-A62D-1ABE2E5568F4}" presName="negativeSpace" presStyleCnt="0"/>
      <dgm:spPr/>
    </dgm:pt>
    <dgm:pt modelId="{9E990469-7B51-446F-8884-1A31A9AEC2D0}" type="pres">
      <dgm:prSet presAssocID="{5E4A6727-8D1B-43EF-A62D-1ABE2E5568F4}" presName="childText" presStyleLbl="conFgAcc1" presStyleIdx="0" presStyleCnt="2">
        <dgm:presLayoutVars>
          <dgm:bulletEnabled val="1"/>
        </dgm:presLayoutVars>
      </dgm:prSet>
      <dgm:spPr/>
    </dgm:pt>
    <dgm:pt modelId="{0BDC42EE-48B4-4AF7-94E5-A71615A54873}" type="pres">
      <dgm:prSet presAssocID="{377B4E9F-3E43-426E-95E5-4EDF02C56841}" presName="spaceBetweenRectangles" presStyleCnt="0"/>
      <dgm:spPr/>
    </dgm:pt>
    <dgm:pt modelId="{6CDD457E-41CB-4030-9226-93C7080F6C76}" type="pres">
      <dgm:prSet presAssocID="{A946F4D7-E449-4BC1-BFDC-FDB691FCEC3D}" presName="parentLin" presStyleCnt="0"/>
      <dgm:spPr/>
    </dgm:pt>
    <dgm:pt modelId="{A97989CA-7D8E-4006-9E2B-297AA92F761D}" type="pres">
      <dgm:prSet presAssocID="{A946F4D7-E449-4BC1-BFDC-FDB691FCEC3D}" presName="parentLeftMargin" presStyleLbl="node1" presStyleIdx="0" presStyleCnt="2"/>
      <dgm:spPr/>
    </dgm:pt>
    <dgm:pt modelId="{7C3CE5E6-0738-4574-A450-7D1913E66A2F}" type="pres">
      <dgm:prSet presAssocID="{A946F4D7-E449-4BC1-BFDC-FDB691FCEC3D}" presName="parentText" presStyleLbl="node1" presStyleIdx="1" presStyleCnt="2" custScaleX="122857" custScaleY="148971">
        <dgm:presLayoutVars>
          <dgm:chMax val="0"/>
          <dgm:bulletEnabled val="1"/>
        </dgm:presLayoutVars>
      </dgm:prSet>
      <dgm:spPr/>
    </dgm:pt>
    <dgm:pt modelId="{6A748A75-30C2-418D-B785-F26A25C4FF21}" type="pres">
      <dgm:prSet presAssocID="{A946F4D7-E449-4BC1-BFDC-FDB691FCEC3D}" presName="negativeSpace" presStyleCnt="0"/>
      <dgm:spPr/>
    </dgm:pt>
    <dgm:pt modelId="{6378B911-DE2B-4D8C-9D3B-6F68D9AAC168}" type="pres">
      <dgm:prSet presAssocID="{A946F4D7-E449-4BC1-BFDC-FDB691FCEC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E05E15-8A20-4837-B522-CAEF2A0C0A88}" type="presOf" srcId="{9CC292B0-893D-4956-B3FA-3E90033DF1FE}" destId="{59F46A06-040D-418A-B049-4DDE324304ED}" srcOrd="0" destOrd="0" presId="urn:microsoft.com/office/officeart/2005/8/layout/list1"/>
    <dgm:cxn modelId="{3F0A5668-F5C9-4B89-BF2D-E296E2683014}" type="presOf" srcId="{A946F4D7-E449-4BC1-BFDC-FDB691FCEC3D}" destId="{A97989CA-7D8E-4006-9E2B-297AA92F761D}" srcOrd="0" destOrd="0" presId="urn:microsoft.com/office/officeart/2005/8/layout/list1"/>
    <dgm:cxn modelId="{67C301C4-B28E-4DD6-AFAA-91DDA8E88821}" type="presOf" srcId="{A946F4D7-E449-4BC1-BFDC-FDB691FCEC3D}" destId="{7C3CE5E6-0738-4574-A450-7D1913E66A2F}" srcOrd="1" destOrd="0" presId="urn:microsoft.com/office/officeart/2005/8/layout/list1"/>
    <dgm:cxn modelId="{A8B66FCC-6DC4-4DF4-BDE8-B110E62A1C68}" type="presOf" srcId="{5E4A6727-8D1B-43EF-A62D-1ABE2E5568F4}" destId="{FAE2FB2F-BDA8-4A41-8E0B-7B8B58841D3C}" srcOrd="1" destOrd="0" presId="urn:microsoft.com/office/officeart/2005/8/layout/list1"/>
    <dgm:cxn modelId="{23D33CED-B33E-4916-BAFC-895B403814F3}" srcId="{9CC292B0-893D-4956-B3FA-3E90033DF1FE}" destId="{5E4A6727-8D1B-43EF-A62D-1ABE2E5568F4}" srcOrd="0" destOrd="0" parTransId="{74B22357-8E4E-4909-9435-EA3EFBE577CF}" sibTransId="{377B4E9F-3E43-426E-95E5-4EDF02C56841}"/>
    <dgm:cxn modelId="{EF9D5DF9-BC31-4D3F-A33D-6973E16FF3D4}" type="presOf" srcId="{5E4A6727-8D1B-43EF-A62D-1ABE2E5568F4}" destId="{87C8CB9B-1551-4E2F-8E04-2CE92C99557C}" srcOrd="0" destOrd="0" presId="urn:microsoft.com/office/officeart/2005/8/layout/list1"/>
    <dgm:cxn modelId="{1165DEFC-290D-4019-A006-C168E215A758}" srcId="{9CC292B0-893D-4956-B3FA-3E90033DF1FE}" destId="{A946F4D7-E449-4BC1-BFDC-FDB691FCEC3D}" srcOrd="1" destOrd="0" parTransId="{F3F1CDAD-6407-4173-8C83-5928AC9DF3F6}" sibTransId="{7245C017-D65E-4DFB-AB13-86A231792137}"/>
    <dgm:cxn modelId="{1F800E55-C44D-4DDD-A231-33517A21EA2F}" type="presParOf" srcId="{59F46A06-040D-418A-B049-4DDE324304ED}" destId="{EADB7584-E1B8-45CF-ADDA-810155E29677}" srcOrd="0" destOrd="0" presId="urn:microsoft.com/office/officeart/2005/8/layout/list1"/>
    <dgm:cxn modelId="{73D7C326-AE11-450C-8BD0-EBF44A00AAE6}" type="presParOf" srcId="{EADB7584-E1B8-45CF-ADDA-810155E29677}" destId="{87C8CB9B-1551-4E2F-8E04-2CE92C99557C}" srcOrd="0" destOrd="0" presId="urn:microsoft.com/office/officeart/2005/8/layout/list1"/>
    <dgm:cxn modelId="{ED979AB6-F05D-44BF-A4B8-4B7D9FED86F6}" type="presParOf" srcId="{EADB7584-E1B8-45CF-ADDA-810155E29677}" destId="{FAE2FB2F-BDA8-4A41-8E0B-7B8B58841D3C}" srcOrd="1" destOrd="0" presId="urn:microsoft.com/office/officeart/2005/8/layout/list1"/>
    <dgm:cxn modelId="{703AE6F7-DA01-49E7-B1D9-A82141679B2C}" type="presParOf" srcId="{59F46A06-040D-418A-B049-4DDE324304ED}" destId="{4921ACCB-FA26-4373-97B8-3D4D2D4CCA98}" srcOrd="1" destOrd="0" presId="urn:microsoft.com/office/officeart/2005/8/layout/list1"/>
    <dgm:cxn modelId="{030ABD3D-2AFE-4C7A-AA54-0D370F102E28}" type="presParOf" srcId="{59F46A06-040D-418A-B049-4DDE324304ED}" destId="{9E990469-7B51-446F-8884-1A31A9AEC2D0}" srcOrd="2" destOrd="0" presId="urn:microsoft.com/office/officeart/2005/8/layout/list1"/>
    <dgm:cxn modelId="{E74F7C7C-4FAF-4B22-8BDB-3528316AF6C6}" type="presParOf" srcId="{59F46A06-040D-418A-B049-4DDE324304ED}" destId="{0BDC42EE-48B4-4AF7-94E5-A71615A54873}" srcOrd="3" destOrd="0" presId="urn:microsoft.com/office/officeart/2005/8/layout/list1"/>
    <dgm:cxn modelId="{1B97E222-2875-4935-AAB2-4BF0A8369368}" type="presParOf" srcId="{59F46A06-040D-418A-B049-4DDE324304ED}" destId="{6CDD457E-41CB-4030-9226-93C7080F6C76}" srcOrd="4" destOrd="0" presId="urn:microsoft.com/office/officeart/2005/8/layout/list1"/>
    <dgm:cxn modelId="{F07037EF-6E2A-4346-A689-F610DEB46BDE}" type="presParOf" srcId="{6CDD457E-41CB-4030-9226-93C7080F6C76}" destId="{A97989CA-7D8E-4006-9E2B-297AA92F761D}" srcOrd="0" destOrd="0" presId="urn:microsoft.com/office/officeart/2005/8/layout/list1"/>
    <dgm:cxn modelId="{CCFC8425-C591-45ED-A2AC-CB71409A4F19}" type="presParOf" srcId="{6CDD457E-41CB-4030-9226-93C7080F6C76}" destId="{7C3CE5E6-0738-4574-A450-7D1913E66A2F}" srcOrd="1" destOrd="0" presId="urn:microsoft.com/office/officeart/2005/8/layout/list1"/>
    <dgm:cxn modelId="{A2B15F3C-2424-472B-B5AD-25869CCBC574}" type="presParOf" srcId="{59F46A06-040D-418A-B049-4DDE324304ED}" destId="{6A748A75-30C2-418D-B785-F26A25C4FF21}" srcOrd="5" destOrd="0" presId="urn:microsoft.com/office/officeart/2005/8/layout/list1"/>
    <dgm:cxn modelId="{434B425D-0E93-49A0-BE86-F272667D38D1}" type="presParOf" srcId="{59F46A06-040D-418A-B049-4DDE324304ED}" destId="{6378B911-DE2B-4D8C-9D3B-6F68D9AAC16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Gather all the styles that are to be applied to an element.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Sort the declarations by the source and type of style sheet. The source specifies the origin from where the styles are rendered.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Highest priority is given to the external style sheet defined by an author. The next priority is of the reader, which can be a software that reads the content, and the last priority is of the browser.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Sort the declarations by the priority of a selector, where the ID selector has the highest priority.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FBCEB1F8-1A73-4E4B-ADC4-EF02A465431E}">
      <dgm:prSet phldrT="[Text]"/>
      <dgm:spPr/>
      <dgm:t>
        <a:bodyPr/>
        <a:lstStyle/>
        <a:p>
          <a:r>
            <a:rPr lang="en-US" dirty="0"/>
            <a:t>Sort the declaration according to the specified order.</a:t>
          </a:r>
        </a:p>
      </dgm:t>
    </dgm:pt>
    <dgm:pt modelId="{F5651312-B179-4CEC-B1A1-CE978341036D}" type="parTrans" cxnId="{8C8C0E02-ADC1-4121-A856-1621C97ECBA0}">
      <dgm:prSet/>
      <dgm:spPr/>
      <dgm:t>
        <a:bodyPr/>
        <a:lstStyle/>
        <a:p>
          <a:endParaRPr lang="en-US"/>
        </a:p>
      </dgm:t>
    </dgm:pt>
    <dgm:pt modelId="{6D160F1E-D90B-477F-8F72-F689C0D49D1E}" type="sibTrans" cxnId="{8C8C0E02-ADC1-4121-A856-1621C97EC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5" custScaleY="63596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59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63596">
        <dgm:presLayoutVars>
          <dgm:chMax val="0"/>
          <dgm:bulletEnabled val="1"/>
        </dgm:presLayoutVars>
      </dgm:prSet>
      <dgm:spPr/>
    </dgm:pt>
    <dgm:pt modelId="{683970F8-90D7-4F93-9130-829DB5C9220E}" type="pres">
      <dgm:prSet presAssocID="{07212A5D-CEB0-4CF0-BA2B-9599A2004670}" presName="spacer" presStyleCnt="0"/>
      <dgm:spPr/>
    </dgm:pt>
    <dgm:pt modelId="{202C3897-84FD-4625-A631-D1C2EA440D0F}" type="pres">
      <dgm:prSet presAssocID="{FBCEB1F8-1A73-4E4B-ADC4-EF02A465431E}" presName="parentText" presStyleLbl="node1" presStyleIdx="4" presStyleCnt="5" custScaleY="71546">
        <dgm:presLayoutVars>
          <dgm:chMax val="0"/>
          <dgm:bulletEnabled val="1"/>
        </dgm:presLayoutVars>
      </dgm:prSet>
      <dgm:spPr/>
    </dgm:pt>
  </dgm:ptLst>
  <dgm:cxnLst>
    <dgm:cxn modelId="{8C8C0E02-ADC1-4121-A856-1621C97ECBA0}" srcId="{D32F8FCF-EDF2-4321-B49C-D5DF3D295B52}" destId="{FBCEB1F8-1A73-4E4B-ADC4-EF02A465431E}" srcOrd="4" destOrd="0" parTransId="{F5651312-B179-4CEC-B1A1-CE978341036D}" sibTransId="{6D160F1E-D90B-477F-8F72-F689C0D49D1E}"/>
    <dgm:cxn modelId="{BD79E20A-C615-49E4-8C46-613A21B4C7BF}" type="presOf" srcId="{D32F8FCF-EDF2-4321-B49C-D5DF3D295B52}" destId="{9FF9BD46-DE44-4B30-80ED-AC3A9E213A06}" srcOrd="0" destOrd="0" presId="urn:microsoft.com/office/officeart/2005/8/layout/vList2"/>
    <dgm:cxn modelId="{769C3E23-C439-49B3-86DA-FCB64A6F403A}" type="presOf" srcId="{32F9483E-A135-41CD-9B8E-5BB23FE4E385}" destId="{02F157C3-4AF0-4564-919C-72DA0052C758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BAF89A8-DBD0-4912-84FD-D20B366B2B22}" type="presOf" srcId="{FBCEB1F8-1A73-4E4B-ADC4-EF02A465431E}" destId="{202C3897-84FD-4625-A631-D1C2EA440D0F}" srcOrd="0" destOrd="0" presId="urn:microsoft.com/office/officeart/2005/8/layout/vList2"/>
    <dgm:cxn modelId="{62E07CA9-00A1-4742-B364-85265BA808A1}" type="presOf" srcId="{FC2A7E5C-B22A-46C4-9AFD-A55CEAE725CE}" destId="{0256FAD6-365E-4CAB-8266-8CECC71F7F52}" srcOrd="0" destOrd="0" presId="urn:microsoft.com/office/officeart/2005/8/layout/vList2"/>
    <dgm:cxn modelId="{17BE76C2-A912-4561-9416-F1E55FC7F6A8}" type="presOf" srcId="{562882C0-AB97-4E3B-8D46-8E574B04BE56}" destId="{A6445519-E36D-458F-8F29-D286534B965D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D7D56EB-8117-41C0-9A70-F0412EDE216A}" type="presOf" srcId="{4E1CD5B7-2CF3-44AA-979B-6F420433627D}" destId="{388723AB-37EB-4EC2-B7B0-759657273835}" srcOrd="0" destOrd="0" presId="urn:microsoft.com/office/officeart/2005/8/layout/vList2"/>
    <dgm:cxn modelId="{092A7338-0819-4EE3-B9E9-8CA9E9587C1B}" type="presParOf" srcId="{9FF9BD46-DE44-4B30-80ED-AC3A9E213A06}" destId="{388723AB-37EB-4EC2-B7B0-759657273835}" srcOrd="0" destOrd="0" presId="urn:microsoft.com/office/officeart/2005/8/layout/vList2"/>
    <dgm:cxn modelId="{74C7403E-0233-4E30-9BF1-C473FF8CBEB0}" type="presParOf" srcId="{9FF9BD46-DE44-4B30-80ED-AC3A9E213A06}" destId="{D877BAB3-7DBF-46AB-A039-BE8C107F0C8C}" srcOrd="1" destOrd="0" presId="urn:microsoft.com/office/officeart/2005/8/layout/vList2"/>
    <dgm:cxn modelId="{41867472-9EC5-4B19-9B14-DB29AD80CC8B}" type="presParOf" srcId="{9FF9BD46-DE44-4B30-80ED-AC3A9E213A06}" destId="{0256FAD6-365E-4CAB-8266-8CECC71F7F52}" srcOrd="2" destOrd="0" presId="urn:microsoft.com/office/officeart/2005/8/layout/vList2"/>
    <dgm:cxn modelId="{C2F1F161-2F59-4747-9BF9-E8C762887FC5}" type="presParOf" srcId="{9FF9BD46-DE44-4B30-80ED-AC3A9E213A06}" destId="{C88DBDBC-73BA-40D4-ACAA-61468FA8920B}" srcOrd="3" destOrd="0" presId="urn:microsoft.com/office/officeart/2005/8/layout/vList2"/>
    <dgm:cxn modelId="{E16FA73C-631E-41DF-B240-EC4BB0F3D9AC}" type="presParOf" srcId="{9FF9BD46-DE44-4B30-80ED-AC3A9E213A06}" destId="{A6445519-E36D-458F-8F29-D286534B965D}" srcOrd="4" destOrd="0" presId="urn:microsoft.com/office/officeart/2005/8/layout/vList2"/>
    <dgm:cxn modelId="{90115108-C485-4979-B18E-D11BF802CA3B}" type="presParOf" srcId="{9FF9BD46-DE44-4B30-80ED-AC3A9E213A06}" destId="{A2EE26A5-691E-4C3F-B7EF-20DE69EA838D}" srcOrd="5" destOrd="0" presId="urn:microsoft.com/office/officeart/2005/8/layout/vList2"/>
    <dgm:cxn modelId="{0B560E9B-FC06-4660-8850-14F30DFBE1E9}" type="presParOf" srcId="{9FF9BD46-DE44-4B30-80ED-AC3A9E213A06}" destId="{02F157C3-4AF0-4564-919C-72DA0052C758}" srcOrd="6" destOrd="0" presId="urn:microsoft.com/office/officeart/2005/8/layout/vList2"/>
    <dgm:cxn modelId="{F5EDEFD2-ABC6-4A54-BFAB-9F4FEA62EBEE}" type="presParOf" srcId="{9FF9BD46-DE44-4B30-80ED-AC3A9E213A06}" destId="{683970F8-90D7-4F93-9130-829DB5C9220E}" srcOrd="7" destOrd="0" presId="urn:microsoft.com/office/officeart/2005/8/layout/vList2"/>
    <dgm:cxn modelId="{65490098-6061-4CD5-935A-993FE2108F9A}" type="presParOf" srcId="{9FF9BD46-DE44-4B30-80ED-AC3A9E213A06}" destId="{202C3897-84FD-4625-A631-D1C2EA440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Sometimes unknowingly the same Web page get open that you have already visited.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You might feel the need for a mechanism that could differentiate the already visited links from the remaining ones.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 dirty="0"/>
            <a:t>This is possible by using pseudo classes.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C3C479A2-04CD-4E36-BC59-62E0AD990C7E}">
      <dgm:prSet phldrT="[Text]"/>
      <dgm:spPr/>
      <dgm:t>
        <a:bodyPr/>
        <a:lstStyle/>
        <a:p>
          <a:r>
            <a:rPr lang="en-US" dirty="0"/>
            <a:t>Pseudo classes allow the users to apply different styles to the elements such as buttons, hyperlinks, and so on.</a:t>
          </a:r>
        </a:p>
      </dgm:t>
    </dgm:pt>
    <dgm:pt modelId="{86BAAE65-CD58-4DC9-A1A0-AA35142D259C}" type="parTrans" cxnId="{E0EF877A-ACAA-48E9-8FC1-0BE969850D93}">
      <dgm:prSet/>
      <dgm:spPr/>
      <dgm:t>
        <a:bodyPr/>
        <a:lstStyle/>
        <a:p>
          <a:endParaRPr lang="en-US"/>
        </a:p>
      </dgm:t>
    </dgm:pt>
    <dgm:pt modelId="{31799BD5-1C9C-49BA-B214-292EE207A07C}" type="sibTrans" cxnId="{E0EF877A-ACAA-48E9-8FC1-0BE969850D9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D1EFE0-4BCF-465E-BD75-34190169584C}" type="pres">
      <dgm:prSet presAssocID="{7363CEF2-942E-416F-BE41-E1618140DA9E}" presName="spacer" presStyleCnt="0"/>
      <dgm:spPr/>
    </dgm:pt>
    <dgm:pt modelId="{3AF81F41-2CA5-4442-942D-EB75E4928FBF}" type="pres">
      <dgm:prSet presAssocID="{C3C479A2-04CD-4E36-BC59-62E0AD990C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BA5462-B52C-46ED-8C11-E60F3A337EF7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A23FC6F-B2F0-404E-A852-D7F87C740F0D}" type="presOf" srcId="{C3C479A2-04CD-4E36-BC59-62E0AD990C7E}" destId="{3AF81F41-2CA5-4442-942D-EB75E4928FB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0EF877A-ACAA-48E9-8FC1-0BE969850D93}" srcId="{D32F8FCF-EDF2-4321-B49C-D5DF3D295B52}" destId="{C3C479A2-04CD-4E36-BC59-62E0AD990C7E}" srcOrd="3" destOrd="0" parTransId="{86BAAE65-CD58-4DC9-A1A0-AA35142D259C}" sibTransId="{31799BD5-1C9C-49BA-B214-292EE207A07C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6F767AB-7F60-4D4F-8934-5DB38D8399A9}" type="presOf" srcId="{4E1CD5B7-2CF3-44AA-979B-6F420433627D}" destId="{388723AB-37EB-4EC2-B7B0-759657273835}" srcOrd="0" destOrd="0" presId="urn:microsoft.com/office/officeart/2005/8/layout/vList2"/>
    <dgm:cxn modelId="{37D840CC-537A-42C9-B15B-0A031F74E7CC}" type="presOf" srcId="{FC2A7E5C-B22A-46C4-9AFD-A55CEAE725CE}" destId="{0256FAD6-365E-4CAB-8266-8CECC71F7F52}" srcOrd="0" destOrd="0" presId="urn:microsoft.com/office/officeart/2005/8/layout/vList2"/>
    <dgm:cxn modelId="{D9ACF1E5-5627-45D5-B7D0-2644CB19A141}" type="presOf" srcId="{562882C0-AB97-4E3B-8D46-8E574B04BE56}" destId="{A6445519-E36D-458F-8F29-D286534B965D}" srcOrd="0" destOrd="0" presId="urn:microsoft.com/office/officeart/2005/8/layout/vList2"/>
    <dgm:cxn modelId="{13D729FC-0493-4F41-8A07-023683033269}" type="presParOf" srcId="{9FF9BD46-DE44-4B30-80ED-AC3A9E213A06}" destId="{388723AB-37EB-4EC2-B7B0-759657273835}" srcOrd="0" destOrd="0" presId="urn:microsoft.com/office/officeart/2005/8/layout/vList2"/>
    <dgm:cxn modelId="{BCE6D61F-D124-4BEA-9E72-057AB6FA1402}" type="presParOf" srcId="{9FF9BD46-DE44-4B30-80ED-AC3A9E213A06}" destId="{D877BAB3-7DBF-46AB-A039-BE8C107F0C8C}" srcOrd="1" destOrd="0" presId="urn:microsoft.com/office/officeart/2005/8/layout/vList2"/>
    <dgm:cxn modelId="{4FAE80CC-329B-4651-BCEE-4BE32D04F69D}" type="presParOf" srcId="{9FF9BD46-DE44-4B30-80ED-AC3A9E213A06}" destId="{0256FAD6-365E-4CAB-8266-8CECC71F7F52}" srcOrd="2" destOrd="0" presId="urn:microsoft.com/office/officeart/2005/8/layout/vList2"/>
    <dgm:cxn modelId="{8FE04021-EB0D-4E1A-AA07-27AC800CC76A}" type="presParOf" srcId="{9FF9BD46-DE44-4B30-80ED-AC3A9E213A06}" destId="{C88DBDBC-73BA-40D4-ACAA-61468FA8920B}" srcOrd="3" destOrd="0" presId="urn:microsoft.com/office/officeart/2005/8/layout/vList2"/>
    <dgm:cxn modelId="{A30A966F-0A72-412F-8513-BBBAD812A779}" type="presParOf" srcId="{9FF9BD46-DE44-4B30-80ED-AC3A9E213A06}" destId="{A6445519-E36D-458F-8F29-D286534B965D}" srcOrd="4" destOrd="0" presId="urn:microsoft.com/office/officeart/2005/8/layout/vList2"/>
    <dgm:cxn modelId="{C97B6165-91AC-47C6-9AEA-6D714EFD966D}" type="presParOf" srcId="{9FF9BD46-DE44-4B30-80ED-AC3A9E213A06}" destId="{80D1EFE0-4BCF-465E-BD75-34190169584C}" srcOrd="5" destOrd="0" presId="urn:microsoft.com/office/officeart/2005/8/layout/vList2"/>
    <dgm:cxn modelId="{556C3929-BECD-481B-AA66-54A6B406ED7E}" type="presParOf" srcId="{9FF9BD46-DE44-4B30-80ED-AC3A9E213A06}" destId="{3AF81F41-2CA5-4442-942D-EB75E4928F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CSS can be used to change the appearance and behavior of hyperlinks.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There are two other ways to assign hyperlink styles namely, div specific or link class.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35843A9B-0451-4B52-A41F-01F0A707DC6C}">
      <dgm:prSet phldrT="[Text]"/>
      <dgm:spPr/>
      <dgm:t>
        <a:bodyPr/>
        <a:lstStyle/>
        <a:p>
          <a:r>
            <a:rPr lang="en-US" dirty="0"/>
            <a:t>A div specific hyperlink styles can be created and assigned to a specific div and will have all the hyperlinks present within the div to follow the specified rules. </a:t>
          </a:r>
        </a:p>
      </dgm:t>
    </dgm:pt>
    <dgm:pt modelId="{397E574C-2461-4E0B-B493-19B945BCBA29}" type="parTrans" cxnId="{3B8A7694-BF25-4586-ADB2-130A1F1BF960}">
      <dgm:prSet/>
      <dgm:spPr/>
      <dgm:t>
        <a:bodyPr/>
        <a:lstStyle/>
        <a:p>
          <a:endParaRPr lang="en-US"/>
        </a:p>
      </dgm:t>
    </dgm:pt>
    <dgm:pt modelId="{03536488-14A7-4591-B08D-D251E8D35D9B}" type="sibTrans" cxnId="{3B8A7694-BF25-4586-ADB2-130A1F1BF960}">
      <dgm:prSet/>
      <dgm:spPr/>
      <dgm:t>
        <a:bodyPr/>
        <a:lstStyle/>
        <a:p>
          <a:endParaRPr lang="en-US"/>
        </a:p>
      </dgm:t>
    </dgm:pt>
    <dgm:pt modelId="{08E563C7-6B60-44BA-BBCB-90A856455E9E}">
      <dgm:prSet phldrT="[Text]"/>
      <dgm:spPr/>
      <dgm:t>
        <a:bodyPr/>
        <a:lstStyle/>
        <a:p>
          <a:r>
            <a:rPr lang="en-US" dirty="0"/>
            <a:t>Class specific hyperlink styles generally uses a class than an id. A point to note that an id can only be used once on a page whereas a class can be used multiple times as required. </a:t>
          </a:r>
        </a:p>
      </dgm:t>
    </dgm:pt>
    <dgm:pt modelId="{C0D7C9FA-EEAE-42A7-B2EE-24C3D88D46D6}" type="parTrans" cxnId="{F2196E9E-F9FB-42A5-BF5C-92AD5D4823C2}">
      <dgm:prSet/>
      <dgm:spPr/>
      <dgm:t>
        <a:bodyPr/>
        <a:lstStyle/>
        <a:p>
          <a:endParaRPr lang="en-US"/>
        </a:p>
      </dgm:t>
    </dgm:pt>
    <dgm:pt modelId="{A88628E2-D347-46EE-842D-A0C0748DA6CE}" type="sibTrans" cxnId="{F2196E9E-F9FB-42A5-BF5C-92AD5D4823C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55847ED2-BF9A-491B-A9DE-2BE6132567F5}" type="pres">
      <dgm:prSet presAssocID="{35843A9B-0451-4B52-A41F-01F0A707DC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CDBEE3-C973-4B3D-9CC6-385569D498DF}" type="pres">
      <dgm:prSet presAssocID="{03536488-14A7-4591-B08D-D251E8D35D9B}" presName="spacer" presStyleCnt="0"/>
      <dgm:spPr/>
    </dgm:pt>
    <dgm:pt modelId="{FA4303C7-643A-47AD-9366-1DF2DDEBCA69}" type="pres">
      <dgm:prSet presAssocID="{08E563C7-6B60-44BA-BBCB-90A856455E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2B7822-C39C-4B76-8B12-0F3EFFA45742}" type="presOf" srcId="{D32F8FCF-EDF2-4321-B49C-D5DF3D295B52}" destId="{9FF9BD46-DE44-4B30-80ED-AC3A9E213A06}" srcOrd="0" destOrd="0" presId="urn:microsoft.com/office/officeart/2005/8/layout/vList2"/>
    <dgm:cxn modelId="{16188141-A8C0-4159-84DF-67C7F5F5F9EB}" type="presOf" srcId="{08E563C7-6B60-44BA-BBCB-90A856455E9E}" destId="{FA4303C7-643A-47AD-9366-1DF2DDEBCA69}" srcOrd="0" destOrd="0" presId="urn:microsoft.com/office/officeart/2005/8/layout/vList2"/>
    <dgm:cxn modelId="{12D7EE63-C467-47ED-BA66-A73A366B7E9D}" type="presOf" srcId="{35843A9B-0451-4B52-A41F-01F0A707DC6C}" destId="{55847ED2-BF9A-491B-A9DE-2BE6132567F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B8A7694-BF25-4586-ADB2-130A1F1BF960}" srcId="{D32F8FCF-EDF2-4321-B49C-D5DF3D295B52}" destId="{35843A9B-0451-4B52-A41F-01F0A707DC6C}" srcOrd="2" destOrd="0" parTransId="{397E574C-2461-4E0B-B493-19B945BCBA29}" sibTransId="{03536488-14A7-4591-B08D-D251E8D35D9B}"/>
    <dgm:cxn modelId="{0226199C-AFAF-4CF7-A6DB-1E9AD54AA134}" type="presOf" srcId="{4E1CD5B7-2CF3-44AA-979B-6F420433627D}" destId="{388723AB-37EB-4EC2-B7B0-759657273835}" srcOrd="0" destOrd="0" presId="urn:microsoft.com/office/officeart/2005/8/layout/vList2"/>
    <dgm:cxn modelId="{F2196E9E-F9FB-42A5-BF5C-92AD5D4823C2}" srcId="{D32F8FCF-EDF2-4321-B49C-D5DF3D295B52}" destId="{08E563C7-6B60-44BA-BBCB-90A856455E9E}" srcOrd="3" destOrd="0" parTransId="{C0D7C9FA-EEAE-42A7-B2EE-24C3D88D46D6}" sibTransId="{A88628E2-D347-46EE-842D-A0C0748DA6CE}"/>
    <dgm:cxn modelId="{6F77F7B7-8E45-4DB6-8360-EF91B6BFF44B}" type="presOf" srcId="{FC2A7E5C-B22A-46C4-9AFD-A55CEAE725CE}" destId="{0256FAD6-365E-4CAB-8266-8CECC71F7F52}" srcOrd="0" destOrd="0" presId="urn:microsoft.com/office/officeart/2005/8/layout/vList2"/>
    <dgm:cxn modelId="{E8E543A4-0043-4880-AA8D-8F8F8D571182}" type="presParOf" srcId="{9FF9BD46-DE44-4B30-80ED-AC3A9E213A06}" destId="{388723AB-37EB-4EC2-B7B0-759657273835}" srcOrd="0" destOrd="0" presId="urn:microsoft.com/office/officeart/2005/8/layout/vList2"/>
    <dgm:cxn modelId="{0D7D9EA6-0435-4584-90A5-7D95553165BB}" type="presParOf" srcId="{9FF9BD46-DE44-4B30-80ED-AC3A9E213A06}" destId="{D877BAB3-7DBF-46AB-A039-BE8C107F0C8C}" srcOrd="1" destOrd="0" presId="urn:microsoft.com/office/officeart/2005/8/layout/vList2"/>
    <dgm:cxn modelId="{8B07D377-6CF2-4F09-9A24-FEDD1DE9210B}" type="presParOf" srcId="{9FF9BD46-DE44-4B30-80ED-AC3A9E213A06}" destId="{0256FAD6-365E-4CAB-8266-8CECC71F7F52}" srcOrd="2" destOrd="0" presId="urn:microsoft.com/office/officeart/2005/8/layout/vList2"/>
    <dgm:cxn modelId="{5644E309-44AE-458A-B123-70BD17AB3A4D}" type="presParOf" srcId="{9FF9BD46-DE44-4B30-80ED-AC3A9E213A06}" destId="{C88DBDBC-73BA-40D4-ACAA-61468FA8920B}" srcOrd="3" destOrd="0" presId="urn:microsoft.com/office/officeart/2005/8/layout/vList2"/>
    <dgm:cxn modelId="{AE7C9280-11AA-40FF-9ECA-B538D363EB44}" type="presParOf" srcId="{9FF9BD46-DE44-4B30-80ED-AC3A9E213A06}" destId="{55847ED2-BF9A-491B-A9DE-2BE6132567F5}" srcOrd="4" destOrd="0" presId="urn:microsoft.com/office/officeart/2005/8/layout/vList2"/>
    <dgm:cxn modelId="{03060E1F-AA1B-45FB-912A-FD05F560F756}" type="presParOf" srcId="{9FF9BD46-DE44-4B30-80ED-AC3A9E213A06}" destId="{49CDBEE3-C973-4B3D-9CC6-385569D498DF}" srcOrd="5" destOrd="0" presId="urn:microsoft.com/office/officeart/2005/8/layout/vList2"/>
    <dgm:cxn modelId="{336BA2B5-9407-445D-9A39-AAF8821A019C}" type="presParOf" srcId="{9FF9BD46-DE44-4B30-80ED-AC3A9E213A06}" destId="{FA4303C7-643A-47AD-9366-1DF2DDEBCA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0433DFE-D613-419C-86AF-89C4986541CC}" type="presOf" srcId="{D32F8FCF-EDF2-4321-B49C-D5DF3D295B52}" destId="{9FF9BD46-DE44-4B30-80ED-AC3A9E213A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rgbClr val="007E39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Absolute lengths are specified when the Web page designer is aware of the physical properties of the output device are specific and fixed values.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82789DA-BC1E-498E-B8CF-6FFC54867CF0}" type="presOf" srcId="{D32F8FCF-EDF2-4321-B49C-D5DF3D295B52}" destId="{9FF9BD46-DE44-4B30-80ED-AC3A9E213A06}" srcOrd="0" destOrd="0" presId="urn:microsoft.com/office/officeart/2005/8/layout/vList2"/>
    <dgm:cxn modelId="{BB7927E2-86E1-4FC1-8202-B3FA4B1144F4}" type="presOf" srcId="{4E1CD5B7-2CF3-44AA-979B-6F420433627D}" destId="{388723AB-37EB-4EC2-B7B0-759657273835}" srcOrd="0" destOrd="0" presId="urn:microsoft.com/office/officeart/2005/8/layout/vList2"/>
    <dgm:cxn modelId="{CA2C5F9E-57F2-42EE-935E-813CAC808660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Percentage allows specifying the length of the content, which is relative to another value.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1" custScaleY="86201" custLinFactY="-24855" custLinFactNeighborY="-100000">
        <dgm:presLayoutVars>
          <dgm:chMax val="0"/>
          <dgm:bulletEnabled val="1"/>
        </dgm:presLayoutVars>
      </dgm:prSet>
      <dgm:spPr/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D2D27B4-806E-4D55-A521-837C31BB94D8}" type="presOf" srcId="{D32F8FCF-EDF2-4321-B49C-D5DF3D295B52}" destId="{9FF9BD46-DE44-4B30-80ED-AC3A9E213A06}" srcOrd="0" destOrd="0" presId="urn:microsoft.com/office/officeart/2005/8/layout/vList2"/>
    <dgm:cxn modelId="{E031B4EA-36C7-46B6-A820-EBF9B81617C8}" type="presOf" srcId="{4E1CD5B7-2CF3-44AA-979B-6F420433627D}" destId="{388723AB-37EB-4EC2-B7B0-759657273835}" srcOrd="0" destOrd="0" presId="urn:microsoft.com/office/officeart/2005/8/layout/vList2"/>
    <dgm:cxn modelId="{B14BA51D-A1E3-4264-99FE-0DF0BF816CA6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Three types of style sheets namely, </a:t>
          </a:r>
          <a:r>
            <a: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internal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or </a:t>
          </a:r>
          <a:r>
            <a: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embedded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, and </a:t>
          </a:r>
          <a:r>
            <a: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external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style sheets.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 </a:t>
          </a:r>
          <a:r>
            <a:rPr lang="en-US" sz="24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inline</a:t>
          </a: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style sheet uses the style attribute within an HTML element to specify the style for HTML elements.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562882C0-AB97-4E3B-8D46-8E574B04BE56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 </a:t>
          </a:r>
          <a:r>
            <a:rPr lang="en-US" sz="24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internal </a:t>
          </a: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style sheet is also included within the HTML document and is defined using the style element.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1E7B30-817C-4B25-B7CA-A3BA4EDB6EC6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00C4047-29A7-4FCC-93AD-7F17013154AC}" type="presOf" srcId="{562882C0-AB97-4E3B-8D46-8E574B04BE56}" destId="{A6445519-E36D-458F-8F29-D286534B965D}" srcOrd="0" destOrd="0" presId="urn:microsoft.com/office/officeart/2005/8/layout/vList2"/>
    <dgm:cxn modelId="{23368F69-5BF5-4029-ABB4-5B8D312252CE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5CD5FE8-0D97-425D-9B3D-FE125C24D9EB}" type="presOf" srcId="{FC2A7E5C-B22A-46C4-9AFD-A55CEAE725CE}" destId="{0256FAD6-365E-4CAB-8266-8CECC71F7F52}" srcOrd="0" destOrd="0" presId="urn:microsoft.com/office/officeart/2005/8/layout/vList2"/>
    <dgm:cxn modelId="{5706B71B-6AAE-4BFA-8AFF-265A0E86FD30}" type="presParOf" srcId="{9FF9BD46-DE44-4B30-80ED-AC3A9E213A06}" destId="{388723AB-37EB-4EC2-B7B0-759657273835}" srcOrd="0" destOrd="0" presId="urn:microsoft.com/office/officeart/2005/8/layout/vList2"/>
    <dgm:cxn modelId="{7DCA4B7E-5B8D-4900-A0F5-70DA4EB7D26C}" type="presParOf" srcId="{9FF9BD46-DE44-4B30-80ED-AC3A9E213A06}" destId="{D877BAB3-7DBF-46AB-A039-BE8C107F0C8C}" srcOrd="1" destOrd="0" presId="urn:microsoft.com/office/officeart/2005/8/layout/vList2"/>
    <dgm:cxn modelId="{047F23C0-E3D0-428D-B565-94C2993DD12B}" type="presParOf" srcId="{9FF9BD46-DE44-4B30-80ED-AC3A9E213A06}" destId="{0256FAD6-365E-4CAB-8266-8CECC71F7F52}" srcOrd="2" destOrd="0" presId="urn:microsoft.com/office/officeart/2005/8/layout/vList2"/>
    <dgm:cxn modelId="{333F58FC-FEBA-4C8B-A18F-5DB8B3A5AA03}" type="presParOf" srcId="{9FF9BD46-DE44-4B30-80ED-AC3A9E213A06}" destId="{C88DBDBC-73BA-40D4-ACAA-61468FA8920B}" srcOrd="3" destOrd="0" presId="urn:microsoft.com/office/officeart/2005/8/layout/vList2"/>
    <dgm:cxn modelId="{26972B13-8144-4122-9F35-164AE9DF8EC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/>
      <dgm:spPr/>
      <dgm:t>
        <a:bodyPr/>
        <a:lstStyle/>
        <a:p>
          <a:r>
            <a:rPr lang="en-US" dirty="0"/>
            <a:t>Selectors refer to the HTML elements with the styles that the users want to apply to them.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/>
      <dgm:spPr/>
      <dgm:t>
        <a:bodyPr/>
        <a:lstStyle/>
        <a:p>
          <a:r>
            <a:rPr lang="en-US" dirty="0"/>
            <a:t>The four different types of CSS selectors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 custLinFactNeighborY="6771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89CBA8-B920-499D-857F-993B44721DF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435C49-948E-4ED1-AC62-14A944D9B86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200" b="0" dirty="0">
              <a:latin typeface="Calibri" panose="020F0502020204030204" pitchFamily="34" charset="0"/>
              <a:cs typeface="Calibri" panose="020F0502020204030204" pitchFamily="34" charset="0"/>
            </a:rPr>
            <a:t>Specifies the element name along with the styles to be applied to that element</a:t>
          </a:r>
        </a:p>
      </dgm:t>
    </dgm:pt>
    <dgm:pt modelId="{27C86C8B-6230-494D-9CB2-6F631DDE544D}" type="parTrans" cxnId="{0EA1026B-1E09-4ACF-AA8A-001091130946}">
      <dgm:prSet/>
      <dgm:spPr/>
      <dgm:t>
        <a:bodyPr/>
        <a:lstStyle/>
        <a:p>
          <a:endParaRPr lang="en-US"/>
        </a:p>
      </dgm:t>
    </dgm:pt>
    <dgm:pt modelId="{24075C4A-9820-4ED6-ACE4-4474264C81CC}" type="sibTrans" cxnId="{0EA1026B-1E09-4ACF-AA8A-001091130946}">
      <dgm:prSet/>
      <dgm:spPr/>
      <dgm:t>
        <a:bodyPr/>
        <a:lstStyle/>
        <a:p>
          <a:endParaRPr lang="en-US"/>
        </a:p>
      </dgm:t>
    </dgm:pt>
    <dgm:pt modelId="{B4ADC5B2-9842-4F40-A22C-CB887E34CA00}">
      <dgm:prSet phldrT="[Text]" custT="1"/>
      <dgm:spPr/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Styles are specified only once for an HTML element</a:t>
          </a:r>
        </a:p>
      </dgm:t>
    </dgm:pt>
    <dgm:pt modelId="{DF36C536-262E-41C2-ADE8-0313665EA831}" type="parTrans" cxnId="{1BFE013D-9350-43E5-B6B8-F949C4F7100D}">
      <dgm:prSet/>
      <dgm:spPr/>
      <dgm:t>
        <a:bodyPr/>
        <a:lstStyle/>
        <a:p>
          <a:endParaRPr lang="en-US"/>
        </a:p>
      </dgm:t>
    </dgm:pt>
    <dgm:pt modelId="{37CE5272-E7AC-4965-9E16-9A727E272349}" type="sibTrans" cxnId="{1BFE013D-9350-43E5-B6B8-F949C4F7100D}">
      <dgm:prSet/>
      <dgm:spPr/>
      <dgm:t>
        <a:bodyPr/>
        <a:lstStyle/>
        <a:p>
          <a:endParaRPr lang="en-US"/>
        </a:p>
      </dgm:t>
    </dgm:pt>
    <dgm:pt modelId="{4C3C7C28-1571-47E4-86CE-B7075E3A07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applies the specified styles to all the occurrence of that element in a Web page</a:t>
          </a:r>
        </a:p>
      </dgm:t>
    </dgm:pt>
    <dgm:pt modelId="{7E18E4C2-679B-4CA2-8C3C-0A2504D7A2B0}" type="parTrans" cxnId="{5803760E-B3D6-42A2-85B1-E40E139D9D73}">
      <dgm:prSet/>
      <dgm:spPr/>
      <dgm:t>
        <a:bodyPr/>
        <a:lstStyle/>
        <a:p>
          <a:endParaRPr lang="en-US"/>
        </a:p>
      </dgm:t>
    </dgm:pt>
    <dgm:pt modelId="{58565CB1-4D3F-4D10-9310-0302F877341E}" type="sibTrans" cxnId="{5803760E-B3D6-42A2-85B1-E40E139D9D73}">
      <dgm:prSet/>
      <dgm:spPr/>
      <dgm:t>
        <a:bodyPr/>
        <a:lstStyle/>
        <a:p>
          <a:endParaRPr lang="en-US"/>
        </a:p>
      </dgm:t>
    </dgm:pt>
    <dgm:pt modelId="{BB59676E-6D28-4683-8EB7-30B34CD40DCD}" type="pres">
      <dgm:prSet presAssocID="{D989CBA8-B920-499D-857F-993B44721DF9}" presName="Name0" presStyleCnt="0">
        <dgm:presLayoutVars>
          <dgm:chMax val="7"/>
          <dgm:chPref val="7"/>
          <dgm:dir/>
        </dgm:presLayoutVars>
      </dgm:prSet>
      <dgm:spPr/>
    </dgm:pt>
    <dgm:pt modelId="{32B41543-8DC7-4B3A-9125-039676A201E4}" type="pres">
      <dgm:prSet presAssocID="{D989CBA8-B920-499D-857F-993B44721DF9}" presName="Name1" presStyleCnt="0"/>
      <dgm:spPr/>
    </dgm:pt>
    <dgm:pt modelId="{B4018727-A158-4397-B922-DA769382CDB4}" type="pres">
      <dgm:prSet presAssocID="{D989CBA8-B920-499D-857F-993B44721DF9}" presName="cycle" presStyleCnt="0"/>
      <dgm:spPr/>
    </dgm:pt>
    <dgm:pt modelId="{63424C6A-4C91-4BEB-B54E-38FE8E62C0A1}" type="pres">
      <dgm:prSet presAssocID="{D989CBA8-B920-499D-857F-993B44721DF9}" presName="srcNode" presStyleLbl="node1" presStyleIdx="0" presStyleCnt="3"/>
      <dgm:spPr/>
    </dgm:pt>
    <dgm:pt modelId="{66A3439B-83A5-4450-927D-D799BFCECAA5}" type="pres">
      <dgm:prSet presAssocID="{D989CBA8-B920-499D-857F-993B44721DF9}" presName="conn" presStyleLbl="parChTrans1D2" presStyleIdx="0" presStyleCnt="1"/>
      <dgm:spPr/>
    </dgm:pt>
    <dgm:pt modelId="{3409F341-904C-43D7-8F17-01CE17C88EFB}" type="pres">
      <dgm:prSet presAssocID="{D989CBA8-B920-499D-857F-993B44721DF9}" presName="extraNode" presStyleLbl="node1" presStyleIdx="0" presStyleCnt="3"/>
      <dgm:spPr/>
    </dgm:pt>
    <dgm:pt modelId="{58BD650A-E822-4CE4-B616-375DFF3259C2}" type="pres">
      <dgm:prSet presAssocID="{D989CBA8-B920-499D-857F-993B44721DF9}" presName="dstNode" presStyleLbl="node1" presStyleIdx="0" presStyleCnt="3"/>
      <dgm:spPr/>
    </dgm:pt>
    <dgm:pt modelId="{62B54157-9782-497D-9BB1-8242E83685FE}" type="pres">
      <dgm:prSet presAssocID="{B7435C49-948E-4ED1-AC62-14A944D9B86A}" presName="text_1" presStyleLbl="node1" presStyleIdx="0" presStyleCnt="3">
        <dgm:presLayoutVars>
          <dgm:bulletEnabled val="1"/>
        </dgm:presLayoutVars>
      </dgm:prSet>
      <dgm:spPr/>
    </dgm:pt>
    <dgm:pt modelId="{C349ED80-91EC-4F5B-8419-57CE9FD7EA32}" type="pres">
      <dgm:prSet presAssocID="{B7435C49-948E-4ED1-AC62-14A944D9B86A}" presName="accent_1" presStyleCnt="0"/>
      <dgm:spPr/>
    </dgm:pt>
    <dgm:pt modelId="{1AEA2C5C-488F-40A0-8F3B-B1A3F9D951BA}" type="pres">
      <dgm:prSet presAssocID="{B7435C49-948E-4ED1-AC62-14A944D9B86A}" presName="accentRepeatNode" presStyleLbl="solidFgAcc1" presStyleIdx="0" presStyleCnt="3"/>
      <dgm:spPr/>
    </dgm:pt>
    <dgm:pt modelId="{103A222C-5652-4706-ADA2-9BB75F3F2597}" type="pres">
      <dgm:prSet presAssocID="{B4ADC5B2-9842-4F40-A22C-CB887E34CA00}" presName="text_2" presStyleLbl="node1" presStyleIdx="1" presStyleCnt="3">
        <dgm:presLayoutVars>
          <dgm:bulletEnabled val="1"/>
        </dgm:presLayoutVars>
      </dgm:prSet>
      <dgm:spPr/>
    </dgm:pt>
    <dgm:pt modelId="{02F74BCE-3894-4E1D-BEA5-4FB61BBFFE9C}" type="pres">
      <dgm:prSet presAssocID="{B4ADC5B2-9842-4F40-A22C-CB887E34CA00}" presName="accent_2" presStyleCnt="0"/>
      <dgm:spPr/>
    </dgm:pt>
    <dgm:pt modelId="{4FB8A48B-57AC-465D-B91F-6B07D46A8948}" type="pres">
      <dgm:prSet presAssocID="{B4ADC5B2-9842-4F40-A22C-CB887E34CA00}" presName="accentRepeatNode" presStyleLbl="solidFgAcc1" presStyleIdx="1" presStyleCnt="3"/>
      <dgm:spPr/>
    </dgm:pt>
    <dgm:pt modelId="{1DD74FA7-31A9-423A-B58C-041714F15B90}" type="pres">
      <dgm:prSet presAssocID="{4C3C7C28-1571-47E4-86CE-B7075E3A0733}" presName="text_3" presStyleLbl="node1" presStyleIdx="2" presStyleCnt="3">
        <dgm:presLayoutVars>
          <dgm:bulletEnabled val="1"/>
        </dgm:presLayoutVars>
      </dgm:prSet>
      <dgm:spPr/>
    </dgm:pt>
    <dgm:pt modelId="{E1B6C474-EDC2-4EDB-8EE4-24F09CF41F35}" type="pres">
      <dgm:prSet presAssocID="{4C3C7C28-1571-47E4-86CE-B7075E3A0733}" presName="accent_3" presStyleCnt="0"/>
      <dgm:spPr/>
    </dgm:pt>
    <dgm:pt modelId="{3C00C443-DE93-4168-9CF4-96278679C4B3}" type="pres">
      <dgm:prSet presAssocID="{4C3C7C28-1571-47E4-86CE-B7075E3A0733}" presName="accentRepeatNode" presStyleLbl="solidFgAcc1" presStyleIdx="2" presStyleCnt="3"/>
      <dgm:spPr/>
    </dgm:pt>
  </dgm:ptLst>
  <dgm:cxnLst>
    <dgm:cxn modelId="{5803760E-B3D6-42A2-85B1-E40E139D9D73}" srcId="{D989CBA8-B920-499D-857F-993B44721DF9}" destId="{4C3C7C28-1571-47E4-86CE-B7075E3A0733}" srcOrd="2" destOrd="0" parTransId="{7E18E4C2-679B-4CA2-8C3C-0A2504D7A2B0}" sibTransId="{58565CB1-4D3F-4D10-9310-0302F877341E}"/>
    <dgm:cxn modelId="{3F9C592D-2ED8-4865-A436-7E48C4167A5A}" type="presOf" srcId="{B7435C49-948E-4ED1-AC62-14A944D9B86A}" destId="{62B54157-9782-497D-9BB1-8242E83685FE}" srcOrd="0" destOrd="0" presId="urn:microsoft.com/office/officeart/2008/layout/VerticalCurvedList"/>
    <dgm:cxn modelId="{1BFE013D-9350-43E5-B6B8-F949C4F7100D}" srcId="{D989CBA8-B920-499D-857F-993B44721DF9}" destId="{B4ADC5B2-9842-4F40-A22C-CB887E34CA00}" srcOrd="1" destOrd="0" parTransId="{DF36C536-262E-41C2-ADE8-0313665EA831}" sibTransId="{37CE5272-E7AC-4965-9E16-9A727E272349}"/>
    <dgm:cxn modelId="{0EA1026B-1E09-4ACF-AA8A-001091130946}" srcId="{D989CBA8-B920-499D-857F-993B44721DF9}" destId="{B7435C49-948E-4ED1-AC62-14A944D9B86A}" srcOrd="0" destOrd="0" parTransId="{27C86C8B-6230-494D-9CB2-6F631DDE544D}" sibTransId="{24075C4A-9820-4ED6-ACE4-4474264C81CC}"/>
    <dgm:cxn modelId="{7C201C75-668A-4B0D-B213-6C057ACA6684}" type="presOf" srcId="{B4ADC5B2-9842-4F40-A22C-CB887E34CA00}" destId="{103A222C-5652-4706-ADA2-9BB75F3F2597}" srcOrd="0" destOrd="0" presId="urn:microsoft.com/office/officeart/2008/layout/VerticalCurvedList"/>
    <dgm:cxn modelId="{FF4F8595-8C62-454C-803B-C8566D86D052}" type="presOf" srcId="{24075C4A-9820-4ED6-ACE4-4474264C81CC}" destId="{66A3439B-83A5-4450-927D-D799BFCECAA5}" srcOrd="0" destOrd="0" presId="urn:microsoft.com/office/officeart/2008/layout/VerticalCurvedList"/>
    <dgm:cxn modelId="{206D24B6-B004-4C95-81E3-430F230F4A8F}" type="presOf" srcId="{4C3C7C28-1571-47E4-86CE-B7075E3A0733}" destId="{1DD74FA7-31A9-423A-B58C-041714F15B90}" srcOrd="0" destOrd="0" presId="urn:microsoft.com/office/officeart/2008/layout/VerticalCurvedList"/>
    <dgm:cxn modelId="{818F48C0-14B9-4722-8BE4-0129607A6503}" type="presOf" srcId="{D989CBA8-B920-499D-857F-993B44721DF9}" destId="{BB59676E-6D28-4683-8EB7-30B34CD40DCD}" srcOrd="0" destOrd="0" presId="urn:microsoft.com/office/officeart/2008/layout/VerticalCurvedList"/>
    <dgm:cxn modelId="{67E7BD84-B39E-4C51-B0AD-73F8A8161627}" type="presParOf" srcId="{BB59676E-6D28-4683-8EB7-30B34CD40DCD}" destId="{32B41543-8DC7-4B3A-9125-039676A201E4}" srcOrd="0" destOrd="0" presId="urn:microsoft.com/office/officeart/2008/layout/VerticalCurvedList"/>
    <dgm:cxn modelId="{2680F740-0993-4FE6-94AA-14D1FB52DF92}" type="presParOf" srcId="{32B41543-8DC7-4B3A-9125-039676A201E4}" destId="{B4018727-A158-4397-B922-DA769382CDB4}" srcOrd="0" destOrd="0" presId="urn:microsoft.com/office/officeart/2008/layout/VerticalCurvedList"/>
    <dgm:cxn modelId="{3ADCDA3B-53D0-4B37-BFA5-4979EB57FD39}" type="presParOf" srcId="{B4018727-A158-4397-B922-DA769382CDB4}" destId="{63424C6A-4C91-4BEB-B54E-38FE8E62C0A1}" srcOrd="0" destOrd="0" presId="urn:microsoft.com/office/officeart/2008/layout/VerticalCurvedList"/>
    <dgm:cxn modelId="{A03995BF-B22D-42B6-B0ED-108010EA792A}" type="presParOf" srcId="{B4018727-A158-4397-B922-DA769382CDB4}" destId="{66A3439B-83A5-4450-927D-D799BFCECAA5}" srcOrd="1" destOrd="0" presId="urn:microsoft.com/office/officeart/2008/layout/VerticalCurvedList"/>
    <dgm:cxn modelId="{F034A3B2-EE44-46FB-9DE7-64A868C044AF}" type="presParOf" srcId="{B4018727-A158-4397-B922-DA769382CDB4}" destId="{3409F341-904C-43D7-8F17-01CE17C88EFB}" srcOrd="2" destOrd="0" presId="urn:microsoft.com/office/officeart/2008/layout/VerticalCurvedList"/>
    <dgm:cxn modelId="{FC59EF28-08FB-452A-88BF-EB9EB10BDDC6}" type="presParOf" srcId="{B4018727-A158-4397-B922-DA769382CDB4}" destId="{58BD650A-E822-4CE4-B616-375DFF3259C2}" srcOrd="3" destOrd="0" presId="urn:microsoft.com/office/officeart/2008/layout/VerticalCurvedList"/>
    <dgm:cxn modelId="{EA84F636-DF60-4B9F-8912-203DEBE3E4DE}" type="presParOf" srcId="{32B41543-8DC7-4B3A-9125-039676A201E4}" destId="{62B54157-9782-497D-9BB1-8242E83685FE}" srcOrd="1" destOrd="0" presId="urn:microsoft.com/office/officeart/2008/layout/VerticalCurvedList"/>
    <dgm:cxn modelId="{E3D7F808-44A9-4DC0-AEFE-F1B9C43819BA}" type="presParOf" srcId="{32B41543-8DC7-4B3A-9125-039676A201E4}" destId="{C349ED80-91EC-4F5B-8419-57CE9FD7EA32}" srcOrd="2" destOrd="0" presId="urn:microsoft.com/office/officeart/2008/layout/VerticalCurvedList"/>
    <dgm:cxn modelId="{F1664293-1BB5-4371-A04E-C29CE9C44D60}" type="presParOf" srcId="{C349ED80-91EC-4F5B-8419-57CE9FD7EA32}" destId="{1AEA2C5C-488F-40A0-8F3B-B1A3F9D951BA}" srcOrd="0" destOrd="0" presId="urn:microsoft.com/office/officeart/2008/layout/VerticalCurvedList"/>
    <dgm:cxn modelId="{6202E5D6-30E4-4B52-8D25-DA78AE343E90}" type="presParOf" srcId="{32B41543-8DC7-4B3A-9125-039676A201E4}" destId="{103A222C-5652-4706-ADA2-9BB75F3F2597}" srcOrd="3" destOrd="0" presId="urn:microsoft.com/office/officeart/2008/layout/VerticalCurvedList"/>
    <dgm:cxn modelId="{CF3ADA72-C26B-4216-99D7-970DD058CD96}" type="presParOf" srcId="{32B41543-8DC7-4B3A-9125-039676A201E4}" destId="{02F74BCE-3894-4E1D-BEA5-4FB61BBFFE9C}" srcOrd="4" destOrd="0" presId="urn:microsoft.com/office/officeart/2008/layout/VerticalCurvedList"/>
    <dgm:cxn modelId="{797C539A-4E6C-46E0-8499-BC7BC173781A}" type="presParOf" srcId="{02F74BCE-3894-4E1D-BEA5-4FB61BBFFE9C}" destId="{4FB8A48B-57AC-465D-B91F-6B07D46A8948}" srcOrd="0" destOrd="0" presId="urn:microsoft.com/office/officeart/2008/layout/VerticalCurvedList"/>
    <dgm:cxn modelId="{AC6C597C-336E-4CFD-B337-F9DD7A8EAE8E}" type="presParOf" srcId="{32B41543-8DC7-4B3A-9125-039676A201E4}" destId="{1DD74FA7-31A9-423A-B58C-041714F15B90}" srcOrd="5" destOrd="0" presId="urn:microsoft.com/office/officeart/2008/layout/VerticalCurvedList"/>
    <dgm:cxn modelId="{7B891B37-B2B7-4DF8-8D36-10B8532CE359}" type="presParOf" srcId="{32B41543-8DC7-4B3A-9125-039676A201E4}" destId="{E1B6C474-EDC2-4EDB-8EE4-24F09CF41F35}" srcOrd="6" destOrd="0" presId="urn:microsoft.com/office/officeart/2008/layout/VerticalCurvedList"/>
    <dgm:cxn modelId="{FA89A0F4-A23F-439F-837D-902AB4C3088F}" type="presParOf" srcId="{E1B6C474-EDC2-4EDB-8EE4-24F09CF41F35}" destId="{3C00C443-DE93-4168-9CF4-96278679C4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4EA571-EF2B-42B2-9120-811B905C65F2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D9B249A-C766-4E50-B1A1-C9C17C79D5D4}">
      <dgm:prSet phldrT="[Text]"/>
      <dgm:spPr/>
      <dgm:t>
        <a:bodyPr/>
        <a:lstStyle/>
        <a:p>
          <a:r>
            <a:rPr lang="en-US" dirty="0"/>
            <a:t>Class selector starts with a period (</a:t>
          </a:r>
          <a:r>
            <a:rPr lang="en-US" b="1" dirty="0">
              <a:solidFill>
                <a:srgbClr val="FF0000"/>
              </a:solidFill>
            </a:rPr>
            <a:t>.</a:t>
          </a:r>
          <a:r>
            <a:rPr lang="en-US" b="1" dirty="0"/>
            <a:t>)</a:t>
          </a:r>
          <a:r>
            <a:rPr lang="en-US" dirty="0"/>
            <a:t> followed by the value of the class attribute</a:t>
          </a:r>
        </a:p>
      </dgm:t>
    </dgm:pt>
    <dgm:pt modelId="{89D61320-DD65-4BC9-82F0-CDC48F96D7E9}" type="parTrans" cxnId="{44C940DC-201F-4F32-A36F-5013D2EE6773}">
      <dgm:prSet/>
      <dgm:spPr/>
      <dgm:t>
        <a:bodyPr/>
        <a:lstStyle/>
        <a:p>
          <a:endParaRPr lang="en-US"/>
        </a:p>
      </dgm:t>
    </dgm:pt>
    <dgm:pt modelId="{E51CDA3B-3227-4183-94E4-5C209EC08077}" type="sibTrans" cxnId="{44C940DC-201F-4F32-A36F-5013D2EE6773}">
      <dgm:prSet/>
      <dgm:spPr/>
      <dgm:t>
        <a:bodyPr/>
        <a:lstStyle/>
        <a:p>
          <a:endParaRPr lang="en-US"/>
        </a:p>
      </dgm:t>
    </dgm:pt>
    <dgm:pt modelId="{B57FBA0A-171C-45B6-9B76-712C704BDA18}">
      <dgm:prSet phldrT="[Text]"/>
      <dgm:spPr/>
      <dgm:t>
        <a:bodyPr/>
        <a:lstStyle/>
        <a:p>
          <a:r>
            <a:rPr lang="en-US" dirty="0"/>
            <a:t>Matches elements, whose class attribute is set in an HTML page</a:t>
          </a:r>
        </a:p>
      </dgm:t>
    </dgm:pt>
    <dgm:pt modelId="{68FBB849-3DF1-4CB8-8014-72B41EF0D0EE}" type="parTrans" cxnId="{0DFE529E-731D-4161-A7A3-B9E00BF01C7A}">
      <dgm:prSet/>
      <dgm:spPr/>
      <dgm:t>
        <a:bodyPr/>
        <a:lstStyle/>
        <a:p>
          <a:endParaRPr lang="en-US"/>
        </a:p>
      </dgm:t>
    </dgm:pt>
    <dgm:pt modelId="{FBDC2107-8059-46BF-A0F6-77C441AD2313}" type="sibTrans" cxnId="{0DFE529E-731D-4161-A7A3-B9E00BF01C7A}">
      <dgm:prSet/>
      <dgm:spPr/>
      <dgm:t>
        <a:bodyPr/>
        <a:lstStyle/>
        <a:p>
          <a:endParaRPr lang="en-US"/>
        </a:p>
      </dgm:t>
    </dgm:pt>
    <dgm:pt modelId="{7BFE70A7-5507-46C9-855F-E7DA74002D23}">
      <dgm:prSet phldrT="[Text]"/>
      <dgm:spPr/>
      <dgm:t>
        <a:bodyPr/>
        <a:lstStyle/>
        <a:p>
          <a:r>
            <a:rPr lang="en-US" dirty="0"/>
            <a:t>Applies styles to the content of all those elements having the same class attribute</a:t>
          </a:r>
        </a:p>
      </dgm:t>
    </dgm:pt>
    <dgm:pt modelId="{6B537290-00F3-4328-B8D1-F375B9A679B4}" type="parTrans" cxnId="{CCB2261C-75A7-4B53-9BA3-704E55578282}">
      <dgm:prSet/>
      <dgm:spPr/>
      <dgm:t>
        <a:bodyPr/>
        <a:lstStyle/>
        <a:p>
          <a:endParaRPr lang="en-US"/>
        </a:p>
      </dgm:t>
    </dgm:pt>
    <dgm:pt modelId="{2DD23E9B-0B25-45CA-BAFA-10375D19C9D2}" type="sibTrans" cxnId="{CCB2261C-75A7-4B53-9BA3-704E55578282}">
      <dgm:prSet/>
      <dgm:spPr/>
      <dgm:t>
        <a:bodyPr/>
        <a:lstStyle/>
        <a:p>
          <a:endParaRPr lang="en-US"/>
        </a:p>
      </dgm:t>
    </dgm:pt>
    <dgm:pt modelId="{D54BA463-F441-4EB4-AEA9-6B17E5D0239A}" type="pres">
      <dgm:prSet presAssocID="{244EA571-EF2B-42B2-9120-811B905C65F2}" presName="linear" presStyleCnt="0">
        <dgm:presLayoutVars>
          <dgm:dir/>
          <dgm:animLvl val="lvl"/>
          <dgm:resizeHandles val="exact"/>
        </dgm:presLayoutVars>
      </dgm:prSet>
      <dgm:spPr/>
    </dgm:pt>
    <dgm:pt modelId="{47FE7B18-15E5-47A6-A592-BF41F5BAD62A}" type="pres">
      <dgm:prSet presAssocID="{9D9B249A-C766-4E50-B1A1-C9C17C79D5D4}" presName="parentLin" presStyleCnt="0"/>
      <dgm:spPr/>
    </dgm:pt>
    <dgm:pt modelId="{14691897-6245-40AE-BA56-BC011BE8D94F}" type="pres">
      <dgm:prSet presAssocID="{9D9B249A-C766-4E50-B1A1-C9C17C79D5D4}" presName="parentLeftMargin" presStyleLbl="node1" presStyleIdx="0" presStyleCnt="3"/>
      <dgm:spPr/>
    </dgm:pt>
    <dgm:pt modelId="{4736F2EC-E8CD-42A6-A668-C723E639AC14}" type="pres">
      <dgm:prSet presAssocID="{9D9B249A-C766-4E50-B1A1-C9C17C79D5D4}" presName="parentText" presStyleLbl="node1" presStyleIdx="0" presStyleCnt="3" custScaleX="129013" custLinFactNeighborX="1356" custLinFactNeighborY="-220">
        <dgm:presLayoutVars>
          <dgm:chMax val="0"/>
          <dgm:bulletEnabled val="1"/>
        </dgm:presLayoutVars>
      </dgm:prSet>
      <dgm:spPr/>
    </dgm:pt>
    <dgm:pt modelId="{620C4832-4FB9-43D6-A6AD-EB1F95D91BBF}" type="pres">
      <dgm:prSet presAssocID="{9D9B249A-C766-4E50-B1A1-C9C17C79D5D4}" presName="negativeSpace" presStyleCnt="0"/>
      <dgm:spPr/>
    </dgm:pt>
    <dgm:pt modelId="{F3A29FC1-8BDB-4A21-81D2-B7F85862931D}" type="pres">
      <dgm:prSet presAssocID="{9D9B249A-C766-4E50-B1A1-C9C17C79D5D4}" presName="childText" presStyleLbl="conFgAcc1" presStyleIdx="0" presStyleCnt="3">
        <dgm:presLayoutVars>
          <dgm:bulletEnabled val="1"/>
        </dgm:presLayoutVars>
      </dgm:prSet>
      <dgm:spPr/>
    </dgm:pt>
    <dgm:pt modelId="{ECB2CD0E-8877-4BE2-A505-87D0F7F68C2D}" type="pres">
      <dgm:prSet presAssocID="{E51CDA3B-3227-4183-94E4-5C209EC08077}" presName="spaceBetweenRectangles" presStyleCnt="0"/>
      <dgm:spPr/>
    </dgm:pt>
    <dgm:pt modelId="{074CE5C6-F780-4C99-89C6-0AB17CF05C9F}" type="pres">
      <dgm:prSet presAssocID="{B57FBA0A-171C-45B6-9B76-712C704BDA18}" presName="parentLin" presStyleCnt="0"/>
      <dgm:spPr/>
    </dgm:pt>
    <dgm:pt modelId="{4160C5AB-3749-4ED6-A3E4-7EBD489E0E09}" type="pres">
      <dgm:prSet presAssocID="{B57FBA0A-171C-45B6-9B76-712C704BDA18}" presName="parentLeftMargin" presStyleLbl="node1" presStyleIdx="0" presStyleCnt="3"/>
      <dgm:spPr/>
    </dgm:pt>
    <dgm:pt modelId="{31D6465B-6B2F-4126-8DCC-699F4B166CA8}" type="pres">
      <dgm:prSet presAssocID="{B57FBA0A-171C-45B6-9B76-712C704BDA18}" presName="parentText" presStyleLbl="node1" presStyleIdx="1" presStyleCnt="3" custScaleX="129013">
        <dgm:presLayoutVars>
          <dgm:chMax val="0"/>
          <dgm:bulletEnabled val="1"/>
        </dgm:presLayoutVars>
      </dgm:prSet>
      <dgm:spPr/>
    </dgm:pt>
    <dgm:pt modelId="{42F4ECEA-3643-4973-B740-F7F7C119E5AF}" type="pres">
      <dgm:prSet presAssocID="{B57FBA0A-171C-45B6-9B76-712C704BDA18}" presName="negativeSpace" presStyleCnt="0"/>
      <dgm:spPr/>
    </dgm:pt>
    <dgm:pt modelId="{CD8DCE7E-031B-448C-BD6A-85051838090E}" type="pres">
      <dgm:prSet presAssocID="{B57FBA0A-171C-45B6-9B76-712C704BDA18}" presName="childText" presStyleLbl="conFgAcc1" presStyleIdx="1" presStyleCnt="3">
        <dgm:presLayoutVars>
          <dgm:bulletEnabled val="1"/>
        </dgm:presLayoutVars>
      </dgm:prSet>
      <dgm:spPr/>
    </dgm:pt>
    <dgm:pt modelId="{5041E06C-97DB-4E1F-A7EB-21E45EBF33E4}" type="pres">
      <dgm:prSet presAssocID="{FBDC2107-8059-46BF-A0F6-77C441AD2313}" presName="spaceBetweenRectangles" presStyleCnt="0"/>
      <dgm:spPr/>
    </dgm:pt>
    <dgm:pt modelId="{4A84C92C-E944-4B70-910C-9D24C457B0C0}" type="pres">
      <dgm:prSet presAssocID="{7BFE70A7-5507-46C9-855F-E7DA74002D23}" presName="parentLin" presStyleCnt="0"/>
      <dgm:spPr/>
    </dgm:pt>
    <dgm:pt modelId="{0D85530D-BB09-4A66-8AF4-6D6CEB65CDF4}" type="pres">
      <dgm:prSet presAssocID="{7BFE70A7-5507-46C9-855F-E7DA74002D23}" presName="parentLeftMargin" presStyleLbl="node1" presStyleIdx="1" presStyleCnt="3"/>
      <dgm:spPr/>
    </dgm:pt>
    <dgm:pt modelId="{46A76B8B-E5DD-4568-A5A5-9D450A5A08D4}" type="pres">
      <dgm:prSet presAssocID="{7BFE70A7-5507-46C9-855F-E7DA74002D23}" presName="parentText" presStyleLbl="node1" presStyleIdx="2" presStyleCnt="3" custScaleX="129013">
        <dgm:presLayoutVars>
          <dgm:chMax val="0"/>
          <dgm:bulletEnabled val="1"/>
        </dgm:presLayoutVars>
      </dgm:prSet>
      <dgm:spPr/>
    </dgm:pt>
    <dgm:pt modelId="{89022BD3-966A-4248-895D-B1E0644F6B8F}" type="pres">
      <dgm:prSet presAssocID="{7BFE70A7-5507-46C9-855F-E7DA74002D23}" presName="negativeSpace" presStyleCnt="0"/>
      <dgm:spPr/>
    </dgm:pt>
    <dgm:pt modelId="{26BCC9EE-879B-4D71-9602-8ED9372A9632}" type="pres">
      <dgm:prSet presAssocID="{7BFE70A7-5507-46C9-855F-E7DA74002D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7D140D-67AA-4B71-8C35-2F2469252736}" type="presOf" srcId="{B57FBA0A-171C-45B6-9B76-712C704BDA18}" destId="{31D6465B-6B2F-4126-8DCC-699F4B166CA8}" srcOrd="1" destOrd="0" presId="urn:microsoft.com/office/officeart/2005/8/layout/list1"/>
    <dgm:cxn modelId="{CCB2261C-75A7-4B53-9BA3-704E55578282}" srcId="{244EA571-EF2B-42B2-9120-811B905C65F2}" destId="{7BFE70A7-5507-46C9-855F-E7DA74002D23}" srcOrd="2" destOrd="0" parTransId="{6B537290-00F3-4328-B8D1-F375B9A679B4}" sibTransId="{2DD23E9B-0B25-45CA-BAFA-10375D19C9D2}"/>
    <dgm:cxn modelId="{41CC6235-5FA3-4C80-B6C1-9B961642E776}" type="presOf" srcId="{B57FBA0A-171C-45B6-9B76-712C704BDA18}" destId="{4160C5AB-3749-4ED6-A3E4-7EBD489E0E09}" srcOrd="0" destOrd="0" presId="urn:microsoft.com/office/officeart/2005/8/layout/list1"/>
    <dgm:cxn modelId="{90F28356-73E8-443D-95FB-4511367CBAF3}" type="presOf" srcId="{7BFE70A7-5507-46C9-855F-E7DA74002D23}" destId="{0D85530D-BB09-4A66-8AF4-6D6CEB65CDF4}" srcOrd="0" destOrd="0" presId="urn:microsoft.com/office/officeart/2005/8/layout/list1"/>
    <dgm:cxn modelId="{D8EAD38D-BB1C-40B3-A38A-3430DEFCF849}" type="presOf" srcId="{7BFE70A7-5507-46C9-855F-E7DA74002D23}" destId="{46A76B8B-E5DD-4568-A5A5-9D450A5A08D4}" srcOrd="1" destOrd="0" presId="urn:microsoft.com/office/officeart/2005/8/layout/list1"/>
    <dgm:cxn modelId="{0DFE529E-731D-4161-A7A3-B9E00BF01C7A}" srcId="{244EA571-EF2B-42B2-9120-811B905C65F2}" destId="{B57FBA0A-171C-45B6-9B76-712C704BDA18}" srcOrd="1" destOrd="0" parTransId="{68FBB849-3DF1-4CB8-8014-72B41EF0D0EE}" sibTransId="{FBDC2107-8059-46BF-A0F6-77C441AD2313}"/>
    <dgm:cxn modelId="{73247EB9-91AF-49C7-B540-CCE459CC4F35}" type="presOf" srcId="{9D9B249A-C766-4E50-B1A1-C9C17C79D5D4}" destId="{4736F2EC-E8CD-42A6-A668-C723E639AC14}" srcOrd="1" destOrd="0" presId="urn:microsoft.com/office/officeart/2005/8/layout/list1"/>
    <dgm:cxn modelId="{EBE4C8D5-1727-4DAF-B969-4082E706316B}" type="presOf" srcId="{244EA571-EF2B-42B2-9120-811B905C65F2}" destId="{D54BA463-F441-4EB4-AEA9-6B17E5D0239A}" srcOrd="0" destOrd="0" presId="urn:microsoft.com/office/officeart/2005/8/layout/list1"/>
    <dgm:cxn modelId="{44C940DC-201F-4F32-A36F-5013D2EE6773}" srcId="{244EA571-EF2B-42B2-9120-811B905C65F2}" destId="{9D9B249A-C766-4E50-B1A1-C9C17C79D5D4}" srcOrd="0" destOrd="0" parTransId="{89D61320-DD65-4BC9-82F0-CDC48F96D7E9}" sibTransId="{E51CDA3B-3227-4183-94E4-5C209EC08077}"/>
    <dgm:cxn modelId="{4F0718E0-6727-4BD9-B2A2-48FB2BFE54B1}" type="presOf" srcId="{9D9B249A-C766-4E50-B1A1-C9C17C79D5D4}" destId="{14691897-6245-40AE-BA56-BC011BE8D94F}" srcOrd="0" destOrd="0" presId="urn:microsoft.com/office/officeart/2005/8/layout/list1"/>
    <dgm:cxn modelId="{D828F678-91C6-4987-A1C5-68670FF0B4AC}" type="presParOf" srcId="{D54BA463-F441-4EB4-AEA9-6B17E5D0239A}" destId="{47FE7B18-15E5-47A6-A592-BF41F5BAD62A}" srcOrd="0" destOrd="0" presId="urn:microsoft.com/office/officeart/2005/8/layout/list1"/>
    <dgm:cxn modelId="{12415903-B2D7-4F83-B534-B1FEDD15BC37}" type="presParOf" srcId="{47FE7B18-15E5-47A6-A592-BF41F5BAD62A}" destId="{14691897-6245-40AE-BA56-BC011BE8D94F}" srcOrd="0" destOrd="0" presId="urn:microsoft.com/office/officeart/2005/8/layout/list1"/>
    <dgm:cxn modelId="{01E16AE3-394D-48A0-9D51-D409E2AFACD8}" type="presParOf" srcId="{47FE7B18-15E5-47A6-A592-BF41F5BAD62A}" destId="{4736F2EC-E8CD-42A6-A668-C723E639AC14}" srcOrd="1" destOrd="0" presId="urn:microsoft.com/office/officeart/2005/8/layout/list1"/>
    <dgm:cxn modelId="{E45F0F48-D911-486D-9106-E39A48EBF647}" type="presParOf" srcId="{D54BA463-F441-4EB4-AEA9-6B17E5D0239A}" destId="{620C4832-4FB9-43D6-A6AD-EB1F95D91BBF}" srcOrd="1" destOrd="0" presId="urn:microsoft.com/office/officeart/2005/8/layout/list1"/>
    <dgm:cxn modelId="{60117EAE-8EE5-43A1-9A87-058D24538C37}" type="presParOf" srcId="{D54BA463-F441-4EB4-AEA9-6B17E5D0239A}" destId="{F3A29FC1-8BDB-4A21-81D2-B7F85862931D}" srcOrd="2" destOrd="0" presId="urn:microsoft.com/office/officeart/2005/8/layout/list1"/>
    <dgm:cxn modelId="{4C13EF6A-DC60-4232-B7FD-F4A0E0AC7413}" type="presParOf" srcId="{D54BA463-F441-4EB4-AEA9-6B17E5D0239A}" destId="{ECB2CD0E-8877-4BE2-A505-87D0F7F68C2D}" srcOrd="3" destOrd="0" presId="urn:microsoft.com/office/officeart/2005/8/layout/list1"/>
    <dgm:cxn modelId="{D44B84B9-440B-4D65-9999-89B9391E3A1A}" type="presParOf" srcId="{D54BA463-F441-4EB4-AEA9-6B17E5D0239A}" destId="{074CE5C6-F780-4C99-89C6-0AB17CF05C9F}" srcOrd="4" destOrd="0" presId="urn:microsoft.com/office/officeart/2005/8/layout/list1"/>
    <dgm:cxn modelId="{5833777C-1B8C-4169-AE63-E6968C2FF3B1}" type="presParOf" srcId="{074CE5C6-F780-4C99-89C6-0AB17CF05C9F}" destId="{4160C5AB-3749-4ED6-A3E4-7EBD489E0E09}" srcOrd="0" destOrd="0" presId="urn:microsoft.com/office/officeart/2005/8/layout/list1"/>
    <dgm:cxn modelId="{84BEB991-8A79-4C36-9672-789E20592006}" type="presParOf" srcId="{074CE5C6-F780-4C99-89C6-0AB17CF05C9F}" destId="{31D6465B-6B2F-4126-8DCC-699F4B166CA8}" srcOrd="1" destOrd="0" presId="urn:microsoft.com/office/officeart/2005/8/layout/list1"/>
    <dgm:cxn modelId="{5EA96938-D83C-4F4A-B9D9-38FCB4B97EAF}" type="presParOf" srcId="{D54BA463-F441-4EB4-AEA9-6B17E5D0239A}" destId="{42F4ECEA-3643-4973-B740-F7F7C119E5AF}" srcOrd="5" destOrd="0" presId="urn:microsoft.com/office/officeart/2005/8/layout/list1"/>
    <dgm:cxn modelId="{7E3ADDA1-802F-4002-B0F6-301B70915A2A}" type="presParOf" srcId="{D54BA463-F441-4EB4-AEA9-6B17E5D0239A}" destId="{CD8DCE7E-031B-448C-BD6A-85051838090E}" srcOrd="6" destOrd="0" presId="urn:microsoft.com/office/officeart/2005/8/layout/list1"/>
    <dgm:cxn modelId="{CF18131E-1450-4CDF-B753-365388F276C0}" type="presParOf" srcId="{D54BA463-F441-4EB4-AEA9-6B17E5D0239A}" destId="{5041E06C-97DB-4E1F-A7EB-21E45EBF33E4}" srcOrd="7" destOrd="0" presId="urn:microsoft.com/office/officeart/2005/8/layout/list1"/>
    <dgm:cxn modelId="{6D6FC8AD-6368-4ADE-A200-2745B957DFAC}" type="presParOf" srcId="{D54BA463-F441-4EB4-AEA9-6B17E5D0239A}" destId="{4A84C92C-E944-4B70-910C-9D24C457B0C0}" srcOrd="8" destOrd="0" presId="urn:microsoft.com/office/officeart/2005/8/layout/list1"/>
    <dgm:cxn modelId="{A045ED89-AA5A-4F09-80B2-AF0C5F7C92CE}" type="presParOf" srcId="{4A84C92C-E944-4B70-910C-9D24C457B0C0}" destId="{0D85530D-BB09-4A66-8AF4-6D6CEB65CDF4}" srcOrd="0" destOrd="0" presId="urn:microsoft.com/office/officeart/2005/8/layout/list1"/>
    <dgm:cxn modelId="{DFD6F508-0498-4A36-B245-39CFD66BCCD5}" type="presParOf" srcId="{4A84C92C-E944-4B70-910C-9D24C457B0C0}" destId="{46A76B8B-E5DD-4568-A5A5-9D450A5A08D4}" srcOrd="1" destOrd="0" presId="urn:microsoft.com/office/officeart/2005/8/layout/list1"/>
    <dgm:cxn modelId="{F71E65D0-9089-4072-8811-FFCFB1CBAF71}" type="presParOf" srcId="{D54BA463-F441-4EB4-AEA9-6B17E5D0239A}" destId="{89022BD3-966A-4248-895D-B1E0644F6B8F}" srcOrd="9" destOrd="0" presId="urn:microsoft.com/office/officeart/2005/8/layout/list1"/>
    <dgm:cxn modelId="{B21A392D-9361-4E7B-927D-020A98C2B64A}" type="presParOf" srcId="{D54BA463-F441-4EB4-AEA9-6B17E5D0239A}" destId="{26BCC9EE-879B-4D71-9602-8ED9372A96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B41815-A2FB-48C3-AA40-7AB59754A011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7AEA5F-B92F-40CB-9420-6A44FBF38D93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ID selector starts with the hash symbol (</a:t>
          </a:r>
          <a:r>
            <a: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#</a:t>
          </a:r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) followed by the </a:t>
          </a:r>
          <a:r>
            <a:rPr lang="en-US" sz="2000" b="1" i="1" dirty="0">
              <a:latin typeface="Calibri" panose="020F0502020204030204" pitchFamily="34" charset="0"/>
              <a:cs typeface="Calibri" panose="020F0502020204030204" pitchFamily="34" charset="0"/>
            </a:rPr>
            <a:t>id attribut</a:t>
          </a:r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e’s value and the declaration block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4239-C49D-47B2-B7C5-A04B5B469F35}" type="parTrans" cxnId="{6A07494F-BD63-4A44-AF9F-86FD6FC3D276}">
      <dgm:prSet/>
      <dgm:spPr/>
      <dgm:t>
        <a:bodyPr/>
        <a:lstStyle/>
        <a:p>
          <a:endParaRPr lang="en-US"/>
        </a:p>
      </dgm:t>
    </dgm:pt>
    <dgm:pt modelId="{B3522E69-7B7D-46DF-9BB6-0BF30888FB6F}" type="sibTrans" cxnId="{6A07494F-BD63-4A44-AF9F-86FD6FC3D276}">
      <dgm:prSet/>
      <dgm:spPr/>
      <dgm:t>
        <a:bodyPr/>
        <a:lstStyle/>
        <a:p>
          <a:endParaRPr lang="en-US"/>
        </a:p>
      </dgm:t>
    </dgm:pt>
    <dgm:pt modelId="{0BCDE0B9-A75E-4FFB-BAFE-5A0834B5FC59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Matches an element whose id attribute is set in an HTML page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D982E0-4013-45BB-A73C-CE255E85427E}" type="parTrans" cxnId="{8CD39713-DA8B-4993-9C42-53FD76420987}">
      <dgm:prSet/>
      <dgm:spPr/>
      <dgm:t>
        <a:bodyPr/>
        <a:lstStyle/>
        <a:p>
          <a:endParaRPr lang="en-US"/>
        </a:p>
      </dgm:t>
    </dgm:pt>
    <dgm:pt modelId="{B3C8A04E-8612-42B2-A368-948747F80641}" type="sibTrans" cxnId="{8CD39713-DA8B-4993-9C42-53FD76420987}">
      <dgm:prSet/>
      <dgm:spPr/>
      <dgm:t>
        <a:bodyPr/>
        <a:lstStyle/>
        <a:p>
          <a:endParaRPr lang="en-US"/>
        </a:p>
      </dgm:t>
    </dgm:pt>
    <dgm:pt modelId="{2E7B9971-15FB-4C28-8D8E-59EAD1BC0951}">
      <dgm:prSet phldrT="[Text]"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Applies styles to the content of all those elements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F823C7-6487-413C-95C6-965F7003E14D}" type="parTrans" cxnId="{76132B76-50F5-42C0-B915-6BF363F5CF29}">
      <dgm:prSet/>
      <dgm:spPr/>
      <dgm:t>
        <a:bodyPr/>
        <a:lstStyle/>
        <a:p>
          <a:endParaRPr lang="en-US"/>
        </a:p>
      </dgm:t>
    </dgm:pt>
    <dgm:pt modelId="{24D94528-428B-4EE7-88BC-DC0D6131B35E}" type="sibTrans" cxnId="{76132B76-50F5-42C0-B915-6BF363F5CF29}">
      <dgm:prSet/>
      <dgm:spPr/>
      <dgm:t>
        <a:bodyPr/>
        <a:lstStyle/>
        <a:p>
          <a:endParaRPr lang="en-US"/>
        </a:p>
      </dgm:t>
    </dgm:pt>
    <dgm:pt modelId="{D21FA3BC-9A66-4D57-91A3-02D6BE81D556}" type="pres">
      <dgm:prSet presAssocID="{3BB41815-A2FB-48C3-AA40-7AB59754A011}" presName="Name0" presStyleCnt="0">
        <dgm:presLayoutVars>
          <dgm:chMax val="7"/>
          <dgm:chPref val="7"/>
          <dgm:dir/>
        </dgm:presLayoutVars>
      </dgm:prSet>
      <dgm:spPr/>
    </dgm:pt>
    <dgm:pt modelId="{36006DFD-066C-42CE-92F2-14BAAA5B8C69}" type="pres">
      <dgm:prSet presAssocID="{3BB41815-A2FB-48C3-AA40-7AB59754A011}" presName="Name1" presStyleCnt="0"/>
      <dgm:spPr/>
    </dgm:pt>
    <dgm:pt modelId="{8D6FD4E8-8DFE-4453-B095-49884292B461}" type="pres">
      <dgm:prSet presAssocID="{3BB41815-A2FB-48C3-AA40-7AB59754A011}" presName="cycle" presStyleCnt="0"/>
      <dgm:spPr/>
    </dgm:pt>
    <dgm:pt modelId="{D5A2B283-F555-421C-A26B-92627BA600B5}" type="pres">
      <dgm:prSet presAssocID="{3BB41815-A2FB-48C3-AA40-7AB59754A011}" presName="srcNode" presStyleLbl="node1" presStyleIdx="0" presStyleCnt="3"/>
      <dgm:spPr/>
    </dgm:pt>
    <dgm:pt modelId="{75E8C972-B9B4-4FB0-AE7C-F795C39B379F}" type="pres">
      <dgm:prSet presAssocID="{3BB41815-A2FB-48C3-AA40-7AB59754A011}" presName="conn" presStyleLbl="parChTrans1D2" presStyleIdx="0" presStyleCnt="1"/>
      <dgm:spPr/>
    </dgm:pt>
    <dgm:pt modelId="{9DFD3D2A-7814-4756-936D-90791A77C30C}" type="pres">
      <dgm:prSet presAssocID="{3BB41815-A2FB-48C3-AA40-7AB59754A011}" presName="extraNode" presStyleLbl="node1" presStyleIdx="0" presStyleCnt="3"/>
      <dgm:spPr/>
    </dgm:pt>
    <dgm:pt modelId="{FFFBDF68-8108-4BE8-A9CC-6D125FEA1841}" type="pres">
      <dgm:prSet presAssocID="{3BB41815-A2FB-48C3-AA40-7AB59754A011}" presName="dstNode" presStyleLbl="node1" presStyleIdx="0" presStyleCnt="3"/>
      <dgm:spPr/>
    </dgm:pt>
    <dgm:pt modelId="{E3141D07-435D-4FD1-9C25-4ECCE07FAF0D}" type="pres">
      <dgm:prSet presAssocID="{9F7AEA5F-B92F-40CB-9420-6A44FBF38D93}" presName="text_1" presStyleLbl="node1" presStyleIdx="0" presStyleCnt="3">
        <dgm:presLayoutVars>
          <dgm:bulletEnabled val="1"/>
        </dgm:presLayoutVars>
      </dgm:prSet>
      <dgm:spPr/>
    </dgm:pt>
    <dgm:pt modelId="{8F4B06F8-741F-4BB0-AEC8-14433B1D9646}" type="pres">
      <dgm:prSet presAssocID="{9F7AEA5F-B92F-40CB-9420-6A44FBF38D93}" presName="accent_1" presStyleCnt="0"/>
      <dgm:spPr/>
    </dgm:pt>
    <dgm:pt modelId="{D1E57447-1927-49FD-AE10-8A0F90DDF044}" type="pres">
      <dgm:prSet presAssocID="{9F7AEA5F-B92F-40CB-9420-6A44FBF38D93}" presName="accentRepeatNode" presStyleLbl="solidFgAcc1" presStyleIdx="0" presStyleCnt="3"/>
      <dgm:spPr/>
    </dgm:pt>
    <dgm:pt modelId="{4B7FBD07-D60E-44B4-B9E4-6083B161D849}" type="pres">
      <dgm:prSet presAssocID="{0BCDE0B9-A75E-4FFB-BAFE-5A0834B5FC59}" presName="text_2" presStyleLbl="node1" presStyleIdx="1" presStyleCnt="3">
        <dgm:presLayoutVars>
          <dgm:bulletEnabled val="1"/>
        </dgm:presLayoutVars>
      </dgm:prSet>
      <dgm:spPr/>
    </dgm:pt>
    <dgm:pt modelId="{ABDECE02-BCC4-4B89-8EA3-09FAEDCD2E48}" type="pres">
      <dgm:prSet presAssocID="{0BCDE0B9-A75E-4FFB-BAFE-5A0834B5FC59}" presName="accent_2" presStyleCnt="0"/>
      <dgm:spPr/>
    </dgm:pt>
    <dgm:pt modelId="{C1DE0BF2-DECB-4D64-8070-EB0A812F3E51}" type="pres">
      <dgm:prSet presAssocID="{0BCDE0B9-A75E-4FFB-BAFE-5A0834B5FC59}" presName="accentRepeatNode" presStyleLbl="solidFgAcc1" presStyleIdx="1" presStyleCnt="3"/>
      <dgm:spPr/>
    </dgm:pt>
    <dgm:pt modelId="{88E24239-34FE-46B9-86FB-1E52627D3F64}" type="pres">
      <dgm:prSet presAssocID="{2E7B9971-15FB-4C28-8D8E-59EAD1BC0951}" presName="text_3" presStyleLbl="node1" presStyleIdx="2" presStyleCnt="3">
        <dgm:presLayoutVars>
          <dgm:bulletEnabled val="1"/>
        </dgm:presLayoutVars>
      </dgm:prSet>
      <dgm:spPr/>
    </dgm:pt>
    <dgm:pt modelId="{5BE7609E-1312-49DD-A346-9BF40EA9EAE4}" type="pres">
      <dgm:prSet presAssocID="{2E7B9971-15FB-4C28-8D8E-59EAD1BC0951}" presName="accent_3" presStyleCnt="0"/>
      <dgm:spPr/>
    </dgm:pt>
    <dgm:pt modelId="{EDEE7D2D-3F54-412C-89E0-384CCDCA75CB}" type="pres">
      <dgm:prSet presAssocID="{2E7B9971-15FB-4C28-8D8E-59EAD1BC0951}" presName="accentRepeatNode" presStyleLbl="solidFgAcc1" presStyleIdx="2" presStyleCnt="3"/>
      <dgm:spPr/>
    </dgm:pt>
  </dgm:ptLst>
  <dgm:cxnLst>
    <dgm:cxn modelId="{8CD39713-DA8B-4993-9C42-53FD76420987}" srcId="{3BB41815-A2FB-48C3-AA40-7AB59754A011}" destId="{0BCDE0B9-A75E-4FFB-BAFE-5A0834B5FC59}" srcOrd="1" destOrd="0" parTransId="{31D982E0-4013-45BB-A73C-CE255E85427E}" sibTransId="{B3C8A04E-8612-42B2-A368-948747F80641}"/>
    <dgm:cxn modelId="{DE618D40-0CC4-43B1-9F4E-1BF27E211787}" type="presOf" srcId="{B3522E69-7B7D-46DF-9BB6-0BF30888FB6F}" destId="{75E8C972-B9B4-4FB0-AE7C-F795C39B379F}" srcOrd="0" destOrd="0" presId="urn:microsoft.com/office/officeart/2008/layout/VerticalCurvedList"/>
    <dgm:cxn modelId="{6A07494F-BD63-4A44-AF9F-86FD6FC3D276}" srcId="{3BB41815-A2FB-48C3-AA40-7AB59754A011}" destId="{9F7AEA5F-B92F-40CB-9420-6A44FBF38D93}" srcOrd="0" destOrd="0" parTransId="{E0754239-C49D-47B2-B7C5-A04B5B469F35}" sibTransId="{B3522E69-7B7D-46DF-9BB6-0BF30888FB6F}"/>
    <dgm:cxn modelId="{C9A5DC6F-2564-4245-8EC2-081117A33A32}" type="presOf" srcId="{3BB41815-A2FB-48C3-AA40-7AB59754A011}" destId="{D21FA3BC-9A66-4D57-91A3-02D6BE81D556}" srcOrd="0" destOrd="0" presId="urn:microsoft.com/office/officeart/2008/layout/VerticalCurvedList"/>
    <dgm:cxn modelId="{76132B76-50F5-42C0-B915-6BF363F5CF29}" srcId="{3BB41815-A2FB-48C3-AA40-7AB59754A011}" destId="{2E7B9971-15FB-4C28-8D8E-59EAD1BC0951}" srcOrd="2" destOrd="0" parTransId="{9BF823C7-6487-413C-95C6-965F7003E14D}" sibTransId="{24D94528-428B-4EE7-88BC-DC0D6131B35E}"/>
    <dgm:cxn modelId="{F4D357A5-4971-446C-BCEF-F23CE021066F}" type="presOf" srcId="{2E7B9971-15FB-4C28-8D8E-59EAD1BC0951}" destId="{88E24239-34FE-46B9-86FB-1E52627D3F64}" srcOrd="0" destOrd="0" presId="urn:microsoft.com/office/officeart/2008/layout/VerticalCurvedList"/>
    <dgm:cxn modelId="{9C1BD1C4-344C-4151-A0CB-DBF5E14F654A}" type="presOf" srcId="{9F7AEA5F-B92F-40CB-9420-6A44FBF38D93}" destId="{E3141D07-435D-4FD1-9C25-4ECCE07FAF0D}" srcOrd="0" destOrd="0" presId="urn:microsoft.com/office/officeart/2008/layout/VerticalCurvedList"/>
    <dgm:cxn modelId="{CAA1ADCB-33BE-4931-BC6C-7463A118A555}" type="presOf" srcId="{0BCDE0B9-A75E-4FFB-BAFE-5A0834B5FC59}" destId="{4B7FBD07-D60E-44B4-B9E4-6083B161D849}" srcOrd="0" destOrd="0" presId="urn:microsoft.com/office/officeart/2008/layout/VerticalCurvedList"/>
    <dgm:cxn modelId="{FB69322A-3818-4824-87A7-BDF1BF395494}" type="presParOf" srcId="{D21FA3BC-9A66-4D57-91A3-02D6BE81D556}" destId="{36006DFD-066C-42CE-92F2-14BAAA5B8C69}" srcOrd="0" destOrd="0" presId="urn:microsoft.com/office/officeart/2008/layout/VerticalCurvedList"/>
    <dgm:cxn modelId="{80714602-B582-4653-8DCE-722305E9708B}" type="presParOf" srcId="{36006DFD-066C-42CE-92F2-14BAAA5B8C69}" destId="{8D6FD4E8-8DFE-4453-B095-49884292B461}" srcOrd="0" destOrd="0" presId="urn:microsoft.com/office/officeart/2008/layout/VerticalCurvedList"/>
    <dgm:cxn modelId="{44CF6F7D-7702-4156-8948-6492AFD2E164}" type="presParOf" srcId="{8D6FD4E8-8DFE-4453-B095-49884292B461}" destId="{D5A2B283-F555-421C-A26B-92627BA600B5}" srcOrd="0" destOrd="0" presId="urn:microsoft.com/office/officeart/2008/layout/VerticalCurvedList"/>
    <dgm:cxn modelId="{C7B1E481-4E8C-46DA-91C0-5FA1E5625838}" type="presParOf" srcId="{8D6FD4E8-8DFE-4453-B095-49884292B461}" destId="{75E8C972-B9B4-4FB0-AE7C-F795C39B379F}" srcOrd="1" destOrd="0" presId="urn:microsoft.com/office/officeart/2008/layout/VerticalCurvedList"/>
    <dgm:cxn modelId="{E520EF81-F679-4A92-BA3C-77012EF6C6D7}" type="presParOf" srcId="{8D6FD4E8-8DFE-4453-B095-49884292B461}" destId="{9DFD3D2A-7814-4756-936D-90791A77C30C}" srcOrd="2" destOrd="0" presId="urn:microsoft.com/office/officeart/2008/layout/VerticalCurvedList"/>
    <dgm:cxn modelId="{BAAD4752-A0EC-4573-8619-C6B422407528}" type="presParOf" srcId="{8D6FD4E8-8DFE-4453-B095-49884292B461}" destId="{FFFBDF68-8108-4BE8-A9CC-6D125FEA1841}" srcOrd="3" destOrd="0" presId="urn:microsoft.com/office/officeart/2008/layout/VerticalCurvedList"/>
    <dgm:cxn modelId="{CB2529C7-C5EA-47DE-8A98-9159287709D2}" type="presParOf" srcId="{36006DFD-066C-42CE-92F2-14BAAA5B8C69}" destId="{E3141D07-435D-4FD1-9C25-4ECCE07FAF0D}" srcOrd="1" destOrd="0" presId="urn:microsoft.com/office/officeart/2008/layout/VerticalCurvedList"/>
    <dgm:cxn modelId="{2E5B7785-DC44-4926-B0A0-779CCAF1AE51}" type="presParOf" srcId="{36006DFD-066C-42CE-92F2-14BAAA5B8C69}" destId="{8F4B06F8-741F-4BB0-AEC8-14433B1D9646}" srcOrd="2" destOrd="0" presId="urn:microsoft.com/office/officeart/2008/layout/VerticalCurvedList"/>
    <dgm:cxn modelId="{7FE7613B-83F5-48AA-838D-099B331E5851}" type="presParOf" srcId="{8F4B06F8-741F-4BB0-AEC8-14433B1D9646}" destId="{D1E57447-1927-49FD-AE10-8A0F90DDF044}" srcOrd="0" destOrd="0" presId="urn:microsoft.com/office/officeart/2008/layout/VerticalCurvedList"/>
    <dgm:cxn modelId="{D633FC34-2E69-4092-B4C6-E8DAB15E10DC}" type="presParOf" srcId="{36006DFD-066C-42CE-92F2-14BAAA5B8C69}" destId="{4B7FBD07-D60E-44B4-B9E4-6083B161D849}" srcOrd="3" destOrd="0" presId="urn:microsoft.com/office/officeart/2008/layout/VerticalCurvedList"/>
    <dgm:cxn modelId="{0EA67DB0-756C-485B-9DDF-5FC9BA99DE77}" type="presParOf" srcId="{36006DFD-066C-42CE-92F2-14BAAA5B8C69}" destId="{ABDECE02-BCC4-4B89-8EA3-09FAEDCD2E48}" srcOrd="4" destOrd="0" presId="urn:microsoft.com/office/officeart/2008/layout/VerticalCurvedList"/>
    <dgm:cxn modelId="{A34EE071-84B7-4637-B9BE-91022C8CE433}" type="presParOf" srcId="{ABDECE02-BCC4-4B89-8EA3-09FAEDCD2E48}" destId="{C1DE0BF2-DECB-4D64-8070-EB0A812F3E51}" srcOrd="0" destOrd="0" presId="urn:microsoft.com/office/officeart/2008/layout/VerticalCurvedList"/>
    <dgm:cxn modelId="{8F07C70D-70BF-4457-9975-E9C1FDB0E2C6}" type="presParOf" srcId="{36006DFD-066C-42CE-92F2-14BAAA5B8C69}" destId="{88E24239-34FE-46B9-86FB-1E52627D3F64}" srcOrd="5" destOrd="0" presId="urn:microsoft.com/office/officeart/2008/layout/VerticalCurvedList"/>
    <dgm:cxn modelId="{D4F442F2-5897-4A93-82FA-FE2C0BC22AB7}" type="presParOf" srcId="{36006DFD-066C-42CE-92F2-14BAAA5B8C69}" destId="{5BE7609E-1312-49DD-A346-9BF40EA9EAE4}" srcOrd="6" destOrd="0" presId="urn:microsoft.com/office/officeart/2008/layout/VerticalCurvedList"/>
    <dgm:cxn modelId="{D80003CA-E8DC-4258-B6CA-CF71055150EE}" type="presParOf" srcId="{5BE7609E-1312-49DD-A346-9BF40EA9EAE4}" destId="{EDEE7D2D-3F54-412C-89E0-384CCDCA75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6626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Cascading Style Sheet (CSS) is a style sheet language.</a:t>
          </a:r>
        </a:p>
      </dsp:txBody>
      <dsp:txXfrm>
        <a:off x="42288" y="42288"/>
        <a:ext cx="8297424" cy="781688"/>
      </dsp:txXfrm>
    </dsp:sp>
    <dsp:sp modelId="{0256FAD6-365E-4CAB-8266-8CECC71F7F52}">
      <dsp:nvSpPr>
        <dsp:cNvPr id="0" name=""/>
        <dsp:cNvSpPr/>
      </dsp:nvSpPr>
      <dsp:spPr>
        <a:xfrm>
          <a:off x="0" y="1066789"/>
          <a:ext cx="8382000" cy="823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informs the browser how to present a document.</a:t>
          </a:r>
        </a:p>
      </dsp:txBody>
      <dsp:txXfrm>
        <a:off x="40187" y="1106976"/>
        <a:ext cx="8301626" cy="742852"/>
      </dsp:txXfrm>
    </dsp:sp>
    <dsp:sp modelId="{A6445519-E36D-458F-8F29-D286534B965D}">
      <dsp:nvSpPr>
        <dsp:cNvPr id="0" name=""/>
        <dsp:cNvSpPr/>
      </dsp:nvSpPr>
      <dsp:spPr>
        <a:xfrm>
          <a:off x="0" y="2087631"/>
          <a:ext cx="8382000" cy="96157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uses a markup language for describing the presentation semantics of a document.</a:t>
          </a:r>
        </a:p>
      </dsp:txBody>
      <dsp:txXfrm>
        <a:off x="46940" y="2134571"/>
        <a:ext cx="8288120" cy="867696"/>
      </dsp:txXfrm>
    </dsp:sp>
    <dsp:sp modelId="{02F157C3-4AF0-4564-919C-72DA0052C758}">
      <dsp:nvSpPr>
        <dsp:cNvPr id="0" name=""/>
        <dsp:cNvSpPr/>
      </dsp:nvSpPr>
      <dsp:spPr>
        <a:xfrm>
          <a:off x="0" y="3288462"/>
          <a:ext cx="8382000" cy="902537"/>
        </a:xfrm>
        <a:prstGeom prst="roundRect">
          <a:avLst/>
        </a:prstGeom>
        <a:solidFill>
          <a:srgbClr val="6B883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It defines how HTML elements are to be displayed.</a:t>
          </a:r>
        </a:p>
      </dsp:txBody>
      <dsp:txXfrm>
        <a:off x="44058" y="3332520"/>
        <a:ext cx="8293884" cy="8144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90469-7B51-446F-8884-1A31A9AEC2D0}">
      <dsp:nvSpPr>
        <dsp:cNvPr id="0" name=""/>
        <dsp:cNvSpPr/>
      </dsp:nvSpPr>
      <dsp:spPr>
        <a:xfrm>
          <a:off x="0" y="1844587"/>
          <a:ext cx="7620000" cy="47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2FB2F-BDA8-4A41-8E0B-7B8B58841D3C}">
      <dsp:nvSpPr>
        <dsp:cNvPr id="0" name=""/>
        <dsp:cNvSpPr/>
      </dsp:nvSpPr>
      <dsp:spPr>
        <a:xfrm>
          <a:off x="381000" y="1289478"/>
          <a:ext cx="6553192" cy="835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Represented by an asterisk (*) sign</a:t>
          </a:r>
          <a:endParaRPr lang="en-US" sz="1900" kern="1200"/>
        </a:p>
      </dsp:txBody>
      <dsp:txXfrm>
        <a:off x="421788" y="1330266"/>
        <a:ext cx="6471616" cy="753972"/>
      </dsp:txXfrm>
    </dsp:sp>
    <dsp:sp modelId="{6378B911-DE2B-4D8C-9D3B-6F68D9AAC168}">
      <dsp:nvSpPr>
        <dsp:cNvPr id="0" name=""/>
        <dsp:cNvSpPr/>
      </dsp:nvSpPr>
      <dsp:spPr>
        <a:xfrm>
          <a:off x="0" y="2981096"/>
          <a:ext cx="7620000" cy="47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3CE5E6-0738-4574-A450-7D1913E66A2F}">
      <dsp:nvSpPr>
        <dsp:cNvPr id="0" name=""/>
        <dsp:cNvSpPr/>
      </dsp:nvSpPr>
      <dsp:spPr>
        <a:xfrm>
          <a:off x="381000" y="2425987"/>
          <a:ext cx="6553192" cy="835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Applies the specified styles to the content of all the elements in the document</a:t>
          </a:r>
          <a:endParaRPr lang="en-US" sz="1900" kern="1200" dirty="0"/>
        </a:p>
      </dsp:txBody>
      <dsp:txXfrm>
        <a:off x="421788" y="2466775"/>
        <a:ext cx="6471616" cy="7539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61926"/>
          <a:ext cx="8305800" cy="731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Gather all the styles that are to be applied to an element.</a:t>
          </a:r>
        </a:p>
      </dsp:txBody>
      <dsp:txXfrm>
        <a:off x="35710" y="297636"/>
        <a:ext cx="8234380" cy="660096"/>
      </dsp:txXfrm>
    </dsp:sp>
    <dsp:sp modelId="{0256FAD6-365E-4CAB-8266-8CECC71F7F52}">
      <dsp:nvSpPr>
        <dsp:cNvPr id="0" name=""/>
        <dsp:cNvSpPr/>
      </dsp:nvSpPr>
      <dsp:spPr>
        <a:xfrm>
          <a:off x="0" y="1056803"/>
          <a:ext cx="8305800" cy="7315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Sort the declarations by the source and type of style sheet. The source specifies the origin from where the styles are rendered.</a:t>
          </a:r>
        </a:p>
      </dsp:txBody>
      <dsp:txXfrm>
        <a:off x="35710" y="1092513"/>
        <a:ext cx="8234380" cy="660096"/>
      </dsp:txXfrm>
    </dsp:sp>
    <dsp:sp modelId="{A6445519-E36D-458F-8F29-D286534B965D}">
      <dsp:nvSpPr>
        <dsp:cNvPr id="0" name=""/>
        <dsp:cNvSpPr/>
      </dsp:nvSpPr>
      <dsp:spPr>
        <a:xfrm>
          <a:off x="0" y="1851680"/>
          <a:ext cx="8305800" cy="11502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Highest priority is given to the external style sheet defined by an author. The next priority is of the reader, which can be a software that reads the content, and the last priority is of the browser.</a:t>
          </a:r>
        </a:p>
      </dsp:txBody>
      <dsp:txXfrm>
        <a:off x="56151" y="1907831"/>
        <a:ext cx="8193498" cy="1037954"/>
      </dsp:txXfrm>
    </dsp:sp>
    <dsp:sp modelId="{02F157C3-4AF0-4564-919C-72DA0052C758}">
      <dsp:nvSpPr>
        <dsp:cNvPr id="0" name=""/>
        <dsp:cNvSpPr/>
      </dsp:nvSpPr>
      <dsp:spPr>
        <a:xfrm>
          <a:off x="0" y="3065296"/>
          <a:ext cx="8305800" cy="7315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Sort the declarations by the priority of a selector, where the ID selector has the highest priority.</a:t>
          </a:r>
        </a:p>
      </dsp:txBody>
      <dsp:txXfrm>
        <a:off x="35710" y="3101006"/>
        <a:ext cx="8234380" cy="660096"/>
      </dsp:txXfrm>
    </dsp:sp>
    <dsp:sp modelId="{202C3897-84FD-4625-A631-D1C2EA440D0F}">
      <dsp:nvSpPr>
        <dsp:cNvPr id="0" name=""/>
        <dsp:cNvSpPr/>
      </dsp:nvSpPr>
      <dsp:spPr>
        <a:xfrm>
          <a:off x="0" y="3860173"/>
          <a:ext cx="8305800" cy="8229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Sort the declaration according to the specified order.</a:t>
          </a:r>
        </a:p>
      </dsp:txBody>
      <dsp:txXfrm>
        <a:off x="40174" y="3900347"/>
        <a:ext cx="8225452" cy="742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5599"/>
          <a:ext cx="83820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Sometimes unknowingly the same Web page get open that you have already visited.</a:t>
          </a:r>
        </a:p>
      </dsp:txBody>
      <dsp:txXfrm>
        <a:off x="37696" y="83295"/>
        <a:ext cx="8306608" cy="696808"/>
      </dsp:txXfrm>
    </dsp:sp>
    <dsp:sp modelId="{0256FAD6-365E-4CAB-8266-8CECC71F7F52}">
      <dsp:nvSpPr>
        <dsp:cNvPr id="0" name=""/>
        <dsp:cNvSpPr/>
      </dsp:nvSpPr>
      <dsp:spPr>
        <a:xfrm>
          <a:off x="0" y="875400"/>
          <a:ext cx="8382000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might feel the need for a mechanism that could differentiate the already visited links from the remaining ones.</a:t>
          </a:r>
        </a:p>
      </dsp:txBody>
      <dsp:txXfrm>
        <a:off x="37696" y="913096"/>
        <a:ext cx="8306608" cy="696808"/>
      </dsp:txXfrm>
    </dsp:sp>
    <dsp:sp modelId="{A6445519-E36D-458F-8F29-D286534B965D}">
      <dsp:nvSpPr>
        <dsp:cNvPr id="0" name=""/>
        <dsp:cNvSpPr/>
      </dsp:nvSpPr>
      <dsp:spPr>
        <a:xfrm>
          <a:off x="0" y="1705200"/>
          <a:ext cx="8382000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is possible by using pseudo classes.</a:t>
          </a:r>
        </a:p>
      </dsp:txBody>
      <dsp:txXfrm>
        <a:off x="37696" y="1742896"/>
        <a:ext cx="8306608" cy="696808"/>
      </dsp:txXfrm>
    </dsp:sp>
    <dsp:sp modelId="{3AF81F41-2CA5-4442-942D-EB75E4928FBF}">
      <dsp:nvSpPr>
        <dsp:cNvPr id="0" name=""/>
        <dsp:cNvSpPr/>
      </dsp:nvSpPr>
      <dsp:spPr>
        <a:xfrm>
          <a:off x="0" y="2535000"/>
          <a:ext cx="8382000" cy="772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Pseudo classes allow the users to apply different styles to the elements such as buttons, hyperlinks, and so on.</a:t>
          </a:r>
        </a:p>
      </dsp:txBody>
      <dsp:txXfrm>
        <a:off x="37696" y="2572696"/>
        <a:ext cx="8306608" cy="6968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02813"/>
          <a:ext cx="8382000" cy="9934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CSS can be used to change the appearance and behavior of hyperlinks.</a:t>
          </a:r>
        </a:p>
      </dsp:txBody>
      <dsp:txXfrm>
        <a:off x="48494" y="151307"/>
        <a:ext cx="8285012" cy="896415"/>
      </dsp:txXfrm>
    </dsp:sp>
    <dsp:sp modelId="{0256FAD6-365E-4CAB-8266-8CECC71F7F52}">
      <dsp:nvSpPr>
        <dsp:cNvPr id="0" name=""/>
        <dsp:cNvSpPr/>
      </dsp:nvSpPr>
      <dsp:spPr>
        <a:xfrm>
          <a:off x="0" y="1150936"/>
          <a:ext cx="8382000" cy="99340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are two other ways to assign hyperlink styles namely, div specific or link class. </a:t>
          </a:r>
        </a:p>
      </dsp:txBody>
      <dsp:txXfrm>
        <a:off x="48494" y="1199430"/>
        <a:ext cx="8285012" cy="896415"/>
      </dsp:txXfrm>
    </dsp:sp>
    <dsp:sp modelId="{55847ED2-BF9A-491B-A9DE-2BE6132567F5}">
      <dsp:nvSpPr>
        <dsp:cNvPr id="0" name=""/>
        <dsp:cNvSpPr/>
      </dsp:nvSpPr>
      <dsp:spPr>
        <a:xfrm>
          <a:off x="0" y="2199060"/>
          <a:ext cx="8382000" cy="99340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div specific hyperlink styles can be created and assigned to a specific div and will have all the hyperlinks present within the div to follow the specified rules. </a:t>
          </a:r>
        </a:p>
      </dsp:txBody>
      <dsp:txXfrm>
        <a:off x="48494" y="2247554"/>
        <a:ext cx="8285012" cy="896415"/>
      </dsp:txXfrm>
    </dsp:sp>
    <dsp:sp modelId="{FA4303C7-643A-47AD-9366-1DF2DDEBCA69}">
      <dsp:nvSpPr>
        <dsp:cNvPr id="0" name=""/>
        <dsp:cNvSpPr/>
      </dsp:nvSpPr>
      <dsp:spPr>
        <a:xfrm>
          <a:off x="0" y="3247183"/>
          <a:ext cx="8382000" cy="9934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 specific hyperlink styles generally uses a class than an id. A point to note that an id can only be used once on a page whereas a class can be used multiple times as required. </a:t>
          </a:r>
        </a:p>
      </dsp:txBody>
      <dsp:txXfrm>
        <a:off x="48494" y="3295677"/>
        <a:ext cx="8285012" cy="896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65030"/>
        </a:xfrm>
        <a:prstGeom prst="roundRect">
          <a:avLst/>
        </a:prstGeom>
        <a:solidFill>
          <a:srgbClr val="007E3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Absolute lengths are specified when the Web page designer is aware of the physical properties of the output device are specific and fixed values.</a:t>
          </a:r>
        </a:p>
      </dsp:txBody>
      <dsp:txXfrm>
        <a:off x="51990" y="51990"/>
        <a:ext cx="8278020" cy="96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048893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Percentage allows specifying the length of the content, which is relative to another value.</a:t>
          </a:r>
        </a:p>
      </dsp:txBody>
      <dsp:txXfrm>
        <a:off x="51203" y="51203"/>
        <a:ext cx="8279594" cy="946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559"/>
          <a:ext cx="8382000" cy="101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Three types of style sheets namely, </a:t>
          </a:r>
          <a:r>
            <a:rPr lang="en-US" sz="24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24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internal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or </a:t>
          </a:r>
          <a:r>
            <a:rPr lang="en-US" sz="24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embedded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, and </a:t>
          </a:r>
          <a:r>
            <a:rPr lang="en-US" sz="24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external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style sheets.</a:t>
          </a:r>
        </a:p>
      </dsp:txBody>
      <dsp:txXfrm>
        <a:off x="49347" y="53906"/>
        <a:ext cx="8283306" cy="912186"/>
      </dsp:txXfrm>
    </dsp:sp>
    <dsp:sp modelId="{0256FAD6-365E-4CAB-8266-8CECC71F7F52}">
      <dsp:nvSpPr>
        <dsp:cNvPr id="0" name=""/>
        <dsp:cNvSpPr/>
      </dsp:nvSpPr>
      <dsp:spPr>
        <a:xfrm>
          <a:off x="0" y="1170960"/>
          <a:ext cx="8382000" cy="101088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 </a:t>
          </a:r>
          <a:r>
            <a:rPr lang="en-US" sz="24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inline</a:t>
          </a: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style sheet uses the style attribute within an HTML element to specify the style for HTML elements.</a:t>
          </a:r>
        </a:p>
      </dsp:txBody>
      <dsp:txXfrm>
        <a:off x="49347" y="1220307"/>
        <a:ext cx="8283306" cy="912186"/>
      </dsp:txXfrm>
    </dsp:sp>
    <dsp:sp modelId="{A6445519-E36D-458F-8F29-D286534B965D}">
      <dsp:nvSpPr>
        <dsp:cNvPr id="0" name=""/>
        <dsp:cNvSpPr/>
      </dsp:nvSpPr>
      <dsp:spPr>
        <a:xfrm>
          <a:off x="0" y="2337360"/>
          <a:ext cx="8382000" cy="101088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An </a:t>
          </a:r>
          <a:r>
            <a:rPr lang="en-US" sz="2400" b="1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internal </a:t>
          </a:r>
          <a:r>
            <a:rPr lang="en-US" sz="24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style sheet is also included within the HTML document and is defined using the style element.</a:t>
          </a:r>
        </a:p>
      </dsp:txBody>
      <dsp:txXfrm>
        <a:off x="49347" y="2386707"/>
        <a:ext cx="8283306" cy="912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200"/>
          <a:ext cx="8382000" cy="772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Selectors refer to the HTML elements with the styles that the users want to apply to them.</a:t>
          </a:r>
        </a:p>
      </dsp:txBody>
      <dsp:txXfrm>
        <a:off x="37696" y="113896"/>
        <a:ext cx="8306608" cy="696808"/>
      </dsp:txXfrm>
    </dsp:sp>
    <dsp:sp modelId="{0256FAD6-365E-4CAB-8266-8CECC71F7F52}">
      <dsp:nvSpPr>
        <dsp:cNvPr id="0" name=""/>
        <dsp:cNvSpPr/>
      </dsp:nvSpPr>
      <dsp:spPr>
        <a:xfrm>
          <a:off x="0" y="867000"/>
          <a:ext cx="8382000" cy="7722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hade val="51000"/>
                <a:satMod val="130000"/>
              </a:schemeClr>
            </a:gs>
            <a:gs pos="80000">
              <a:schemeClr val="accent5">
                <a:hueOff val="-6758543"/>
                <a:satOff val="-17419"/>
                <a:lumOff val="-11765"/>
                <a:alphaOff val="0"/>
                <a:shade val="93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four different types of CSS selectors are as follows:</a:t>
          </a:r>
        </a:p>
      </dsp:txBody>
      <dsp:txXfrm>
        <a:off x="37696" y="904696"/>
        <a:ext cx="8306608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439B-83A5-4450-927D-D799BFCECAA5}">
      <dsp:nvSpPr>
        <dsp:cNvPr id="0" name=""/>
        <dsp:cNvSpPr/>
      </dsp:nvSpPr>
      <dsp:spPr>
        <a:xfrm>
          <a:off x="-4033092" y="-619084"/>
          <a:ext cx="4806099" cy="4806099"/>
        </a:xfrm>
        <a:prstGeom prst="blockArc">
          <a:avLst>
            <a:gd name="adj1" fmla="val 18900000"/>
            <a:gd name="adj2" fmla="val 2700000"/>
            <a:gd name="adj3" fmla="val 449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4157-9782-497D-9BB1-8242E83685FE}">
      <dsp:nvSpPr>
        <dsp:cNvPr id="0" name=""/>
        <dsp:cNvSpPr/>
      </dsp:nvSpPr>
      <dsp:spPr>
        <a:xfrm>
          <a:off x="497114" y="356793"/>
          <a:ext cx="7651445" cy="7135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64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0" kern="1200" dirty="0">
              <a:latin typeface="Calibri" panose="020F0502020204030204" pitchFamily="34" charset="0"/>
              <a:cs typeface="Calibri" panose="020F0502020204030204" pitchFamily="34" charset="0"/>
            </a:rPr>
            <a:t>Specifies the element name along with the styles to be applied to that element</a:t>
          </a:r>
        </a:p>
      </dsp:txBody>
      <dsp:txXfrm>
        <a:off x="497114" y="356793"/>
        <a:ext cx="7651445" cy="713586"/>
      </dsp:txXfrm>
    </dsp:sp>
    <dsp:sp modelId="{1AEA2C5C-488F-40A0-8F3B-B1A3F9D951BA}">
      <dsp:nvSpPr>
        <dsp:cNvPr id="0" name=""/>
        <dsp:cNvSpPr/>
      </dsp:nvSpPr>
      <dsp:spPr>
        <a:xfrm>
          <a:off x="51123" y="267594"/>
          <a:ext cx="891982" cy="8919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03A222C-5652-4706-ADA2-9BB75F3F2597}">
      <dsp:nvSpPr>
        <dsp:cNvPr id="0" name=""/>
        <dsp:cNvSpPr/>
      </dsp:nvSpPr>
      <dsp:spPr>
        <a:xfrm>
          <a:off x="756503" y="1427172"/>
          <a:ext cx="7392057" cy="713586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50000"/>
                <a:satMod val="300000"/>
              </a:schemeClr>
            </a:gs>
            <a:gs pos="35000">
              <a:schemeClr val="accent3">
                <a:hueOff val="1355300"/>
                <a:satOff val="50000"/>
                <a:lumOff val="-7353"/>
                <a:alphaOff val="0"/>
                <a:tint val="37000"/>
                <a:satMod val="3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64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Styles are specified only once for an HTML element</a:t>
          </a:r>
        </a:p>
      </dsp:txBody>
      <dsp:txXfrm>
        <a:off x="756503" y="1427172"/>
        <a:ext cx="7392057" cy="713586"/>
      </dsp:txXfrm>
    </dsp:sp>
    <dsp:sp modelId="{4FB8A48B-57AC-465D-B91F-6B07D46A8948}">
      <dsp:nvSpPr>
        <dsp:cNvPr id="0" name=""/>
        <dsp:cNvSpPr/>
      </dsp:nvSpPr>
      <dsp:spPr>
        <a:xfrm>
          <a:off x="310511" y="1337974"/>
          <a:ext cx="891982" cy="8919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DD74FA7-31A9-423A-B58C-041714F15B90}">
      <dsp:nvSpPr>
        <dsp:cNvPr id="0" name=""/>
        <dsp:cNvSpPr/>
      </dsp:nvSpPr>
      <dsp:spPr>
        <a:xfrm>
          <a:off x="497114" y="2497551"/>
          <a:ext cx="7651445" cy="713586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50000"/>
                <a:satMod val="300000"/>
              </a:schemeClr>
            </a:gs>
            <a:gs pos="35000">
              <a:schemeClr val="accent3">
                <a:hueOff val="2710599"/>
                <a:satOff val="100000"/>
                <a:lumOff val="-14706"/>
                <a:alphaOff val="0"/>
                <a:tint val="37000"/>
                <a:satMod val="3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64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applies the specified styles to all the occurrence of that element in a Web page</a:t>
          </a:r>
        </a:p>
      </dsp:txBody>
      <dsp:txXfrm>
        <a:off x="497114" y="2497551"/>
        <a:ext cx="7651445" cy="713586"/>
      </dsp:txXfrm>
    </dsp:sp>
    <dsp:sp modelId="{3C00C443-DE93-4168-9CF4-96278679C4B3}">
      <dsp:nvSpPr>
        <dsp:cNvPr id="0" name=""/>
        <dsp:cNvSpPr/>
      </dsp:nvSpPr>
      <dsp:spPr>
        <a:xfrm>
          <a:off x="51123" y="2408353"/>
          <a:ext cx="891982" cy="8919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29FC1-8BDB-4A21-81D2-B7F85862931D}">
      <dsp:nvSpPr>
        <dsp:cNvPr id="0" name=""/>
        <dsp:cNvSpPr/>
      </dsp:nvSpPr>
      <dsp:spPr>
        <a:xfrm>
          <a:off x="0" y="626919"/>
          <a:ext cx="784218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6F2EC-E8CD-42A6-A668-C723E639AC14}">
      <dsp:nvSpPr>
        <dsp:cNvPr id="0" name=""/>
        <dsp:cNvSpPr/>
      </dsp:nvSpPr>
      <dsp:spPr>
        <a:xfrm>
          <a:off x="397426" y="315596"/>
          <a:ext cx="7082204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491" tIns="0" rIns="2074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 selector starts with a period (</a:t>
          </a:r>
          <a:r>
            <a:rPr lang="en-US" sz="2100" b="1" kern="1200" dirty="0">
              <a:solidFill>
                <a:srgbClr val="FF0000"/>
              </a:solidFill>
            </a:rPr>
            <a:t>.</a:t>
          </a:r>
          <a:r>
            <a:rPr lang="en-US" sz="2100" b="1" kern="1200" dirty="0"/>
            <a:t>)</a:t>
          </a:r>
          <a:r>
            <a:rPr lang="en-US" sz="2100" kern="1200" dirty="0"/>
            <a:t> followed by the value of the class attribute</a:t>
          </a:r>
        </a:p>
      </dsp:txBody>
      <dsp:txXfrm>
        <a:off x="427688" y="345858"/>
        <a:ext cx="7021680" cy="559396"/>
      </dsp:txXfrm>
    </dsp:sp>
    <dsp:sp modelId="{CD8DCE7E-031B-448C-BD6A-85051838090E}">
      <dsp:nvSpPr>
        <dsp:cNvPr id="0" name=""/>
        <dsp:cNvSpPr/>
      </dsp:nvSpPr>
      <dsp:spPr>
        <a:xfrm>
          <a:off x="0" y="1579480"/>
          <a:ext cx="784218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465B-6B2F-4126-8DCC-699F4B166CA8}">
      <dsp:nvSpPr>
        <dsp:cNvPr id="0" name=""/>
        <dsp:cNvSpPr/>
      </dsp:nvSpPr>
      <dsp:spPr>
        <a:xfrm>
          <a:off x="392109" y="1269519"/>
          <a:ext cx="7082204" cy="61992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491" tIns="0" rIns="2074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Matches elements, whose class attribute is set in an HTML page</a:t>
          </a:r>
        </a:p>
      </dsp:txBody>
      <dsp:txXfrm>
        <a:off x="422371" y="1299781"/>
        <a:ext cx="7021680" cy="559396"/>
      </dsp:txXfrm>
    </dsp:sp>
    <dsp:sp modelId="{26BCC9EE-879B-4D71-9602-8ED9372A9632}">
      <dsp:nvSpPr>
        <dsp:cNvPr id="0" name=""/>
        <dsp:cNvSpPr/>
      </dsp:nvSpPr>
      <dsp:spPr>
        <a:xfrm>
          <a:off x="0" y="2532040"/>
          <a:ext cx="784218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76B8B-E5DD-4568-A5A5-9D450A5A08D4}">
      <dsp:nvSpPr>
        <dsp:cNvPr id="0" name=""/>
        <dsp:cNvSpPr/>
      </dsp:nvSpPr>
      <dsp:spPr>
        <a:xfrm>
          <a:off x="392109" y="2222080"/>
          <a:ext cx="7082204" cy="61992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7491" tIns="0" rIns="2074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Applies styles to the content of all those elements having the same class attribute</a:t>
          </a:r>
        </a:p>
      </dsp:txBody>
      <dsp:txXfrm>
        <a:off x="422371" y="2252342"/>
        <a:ext cx="7021680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8C972-B9B4-4FB0-AE7C-F795C39B379F}">
      <dsp:nvSpPr>
        <dsp:cNvPr id="0" name=""/>
        <dsp:cNvSpPr/>
      </dsp:nvSpPr>
      <dsp:spPr>
        <a:xfrm>
          <a:off x="-3936973" y="-604471"/>
          <a:ext cx="4691917" cy="4691917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41D07-435D-4FD1-9C25-4ECCE07FAF0D}">
      <dsp:nvSpPr>
        <dsp:cNvPr id="0" name=""/>
        <dsp:cNvSpPr/>
      </dsp:nvSpPr>
      <dsp:spPr>
        <a:xfrm>
          <a:off x="485491" y="348297"/>
          <a:ext cx="7469498" cy="6965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ID selector starts with the hash symbol (</a:t>
          </a:r>
          <a:r>
            <a:rPr lang="en-US" sz="20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#</a:t>
          </a: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) followed by the </a:t>
          </a:r>
          <a:r>
            <a:rPr lang="en-US" sz="2000" b="1" i="1" kern="1200" dirty="0">
              <a:latin typeface="Calibri" panose="020F0502020204030204" pitchFamily="34" charset="0"/>
              <a:cs typeface="Calibri" panose="020F0502020204030204" pitchFamily="34" charset="0"/>
            </a:rPr>
            <a:t>id attribut</a:t>
          </a: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e’s value and the declaration block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5491" y="348297"/>
        <a:ext cx="7469498" cy="696594"/>
      </dsp:txXfrm>
    </dsp:sp>
    <dsp:sp modelId="{D1E57447-1927-49FD-AE10-8A0F90DDF044}">
      <dsp:nvSpPr>
        <dsp:cNvPr id="0" name=""/>
        <dsp:cNvSpPr/>
      </dsp:nvSpPr>
      <dsp:spPr>
        <a:xfrm>
          <a:off x="50120" y="261223"/>
          <a:ext cx="870743" cy="8707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B7FBD07-D60E-44B4-B9E4-6083B161D849}">
      <dsp:nvSpPr>
        <dsp:cNvPr id="0" name=""/>
        <dsp:cNvSpPr/>
      </dsp:nvSpPr>
      <dsp:spPr>
        <a:xfrm>
          <a:off x="738704" y="1393189"/>
          <a:ext cx="7216285" cy="6965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Matches an element whose id attribute is set in an HTML page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8704" y="1393189"/>
        <a:ext cx="7216285" cy="696594"/>
      </dsp:txXfrm>
    </dsp:sp>
    <dsp:sp modelId="{C1DE0BF2-DECB-4D64-8070-EB0A812F3E51}">
      <dsp:nvSpPr>
        <dsp:cNvPr id="0" name=""/>
        <dsp:cNvSpPr/>
      </dsp:nvSpPr>
      <dsp:spPr>
        <a:xfrm>
          <a:off x="303332" y="1306115"/>
          <a:ext cx="870743" cy="8707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8E24239-34FE-46B9-86FB-1E52627D3F64}">
      <dsp:nvSpPr>
        <dsp:cNvPr id="0" name=""/>
        <dsp:cNvSpPr/>
      </dsp:nvSpPr>
      <dsp:spPr>
        <a:xfrm>
          <a:off x="485491" y="2438081"/>
          <a:ext cx="7469498" cy="6965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9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Applies styles to the content of all those elements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5491" y="2438081"/>
        <a:ext cx="7469498" cy="696594"/>
      </dsp:txXfrm>
    </dsp:sp>
    <dsp:sp modelId="{EDEE7D2D-3F54-412C-89E0-384CCDCA75CB}">
      <dsp:nvSpPr>
        <dsp:cNvPr id="0" name=""/>
        <dsp:cNvSpPr/>
      </dsp:nvSpPr>
      <dsp:spPr>
        <a:xfrm>
          <a:off x="50120" y="2351007"/>
          <a:ext cx="870743" cy="8707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14-Oct-2020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14-Oct-2020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8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5</a:t>
            </a: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CSS3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42277186"/>
              </p:ext>
            </p:extLst>
          </p:nvPr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2540912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Shows the use of percentage in defining the style.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3200400"/>
            <a:ext cx="3133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Types of Style Sheets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1256736"/>
              </p:ext>
            </p:extLst>
          </p:nvPr>
        </p:nvGraphicFramePr>
        <p:xfrm>
          <a:off x="457200" y="1371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52400" y="1600200"/>
            <a:ext cx="2870200" cy="1219200"/>
          </a:xfrm>
          <a:prstGeom prst="wedgeRectCallout">
            <a:avLst>
              <a:gd name="adj1" fmla="val 69382"/>
              <a:gd name="adj2" fmla="val -26285"/>
            </a:avLst>
          </a:prstGeom>
          <a:solidFill>
            <a:srgbClr val="7030A0"/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placed directly inside an HTML element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6" y="1447800"/>
            <a:ext cx="3200403" cy="1228725"/>
          </a:xfrm>
          <a:prstGeom prst="wedgeRectCallout">
            <a:avLst>
              <a:gd name="adj1" fmla="val 61838"/>
              <a:gd name="adj2" fmla="val -1148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Cannot be reused at any point of time in a Web page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438400" y="3124865"/>
            <a:ext cx="4648200" cy="1143000"/>
          </a:xfrm>
          <a:prstGeom prst="wedgeRectCallout">
            <a:avLst>
              <a:gd name="adj1" fmla="val 1969"/>
              <a:gd name="adj2" fmla="val -103036"/>
            </a:avLst>
          </a:prstGeom>
          <a:solidFill>
            <a:schemeClr val="accent6">
              <a:lumMod val="75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designer cannot use the style builder to create an inline style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1219200"/>
            <a:ext cx="1828800" cy="1287205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Inline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716205"/>
            <a:ext cx="89916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use of inline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="1" dirty="0"/>
              <a:t>&lt;p </a:t>
            </a:r>
            <a:r>
              <a:rPr lang="en-US" sz="2400" b="1" dirty="0">
                <a:solidFill>
                  <a:srgbClr val="FF0000"/>
                </a:solidFill>
              </a:rPr>
              <a:t>style=</a:t>
            </a:r>
            <a:r>
              <a:rPr lang="en-US" sz="2400" b="1" dirty="0"/>
              <a:t>”font-size:14px; </a:t>
            </a:r>
            <a:r>
              <a:rPr lang="en-US" sz="2400" b="1" dirty="0" err="1"/>
              <a:t>color:purple</a:t>
            </a:r>
            <a:r>
              <a:rPr lang="en-US" sz="2400" b="1" dirty="0"/>
              <a:t>;”&gt;&lt;/p&gt;</a:t>
            </a:r>
            <a:endParaRPr lang="en-US" sz="2400" b="1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Internal/Embedded Styles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28600" y="3097497"/>
            <a:ext cx="2438400" cy="1600200"/>
          </a:xfrm>
          <a:prstGeom prst="wedgeRectCallout">
            <a:avLst>
              <a:gd name="adj1" fmla="val 76231"/>
              <a:gd name="adj2" fmla="val -1866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Placed inside the &lt;head&gt; section of a particular Web page source code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82733" y="2819399"/>
            <a:ext cx="3200402" cy="1609725"/>
          </a:xfrm>
          <a:prstGeom prst="wedgeRectCallout">
            <a:avLst>
              <a:gd name="adj1" fmla="val 67725"/>
              <a:gd name="adj2" fmla="val 76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Style rules appear in a declaration block for each HTML element under the style element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019300" y="5084111"/>
            <a:ext cx="4495800" cy="1143000"/>
          </a:xfrm>
          <a:prstGeom prst="wedgeRectCallout">
            <a:avLst>
              <a:gd name="adj1" fmla="val -418"/>
              <a:gd name="adj2" fmla="val -106825"/>
            </a:avLst>
          </a:prstGeom>
          <a:solidFill>
            <a:srgbClr val="4411D5"/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Styles can be re-used in the same Web page in which they are placed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14700" y="3083091"/>
            <a:ext cx="19050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Internal Styles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2514600" y="1264586"/>
            <a:ext cx="5105400" cy="959183"/>
          </a:xfrm>
          <a:prstGeom prst="wedgeRectCallout">
            <a:avLst>
              <a:gd name="adj1" fmla="val 13098"/>
              <a:gd name="adj2" fmla="val 138641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Type attribute of the style element specifies the content type, which is text/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Internal/Embedded Styles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how to specify internal style.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&lt;head&gt;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&lt;meta charset=“utf-8”&gt;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&lt;title&gt;Sample HTML5 Structure&lt;/title&gt;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</a:t>
            </a:r>
            <a:r>
              <a:rPr lang="en-US" sz="2200" b="1" dirty="0">
                <a:solidFill>
                  <a:srgbClr val="FF0000"/>
                </a:solidFill>
              </a:rPr>
              <a:t>&lt;style&gt;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</a:t>
            </a:r>
            <a:r>
              <a:rPr lang="en-US" sz="2200" b="1" dirty="0">
                <a:solidFill>
                  <a:srgbClr val="007E39"/>
                </a:solidFill>
              </a:rPr>
              <a:t>h1, h2</a:t>
            </a:r>
            <a:r>
              <a:rPr lang="en-US" sz="2200" b="1" dirty="0"/>
              <a:t> {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  margin:0px;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  font-size:1.5em;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}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/>
              <a:t>    .</a:t>
            </a:r>
            <a:r>
              <a:rPr lang="en-US" sz="2200" b="1">
                <a:solidFill>
                  <a:srgbClr val="007E39"/>
                </a:solidFill>
              </a:rPr>
              <a:t>footer</a:t>
            </a:r>
            <a:r>
              <a:rPr lang="en-US" sz="2200" b="1" dirty="0"/>
              <a:t>{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  background-color:#999;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  </a:t>
            </a:r>
            <a:r>
              <a:rPr lang="en-US" sz="2200" b="1" dirty="0" err="1"/>
              <a:t>text-align:center</a:t>
            </a:r>
            <a:r>
              <a:rPr lang="en-US" sz="2200" b="1" dirty="0"/>
              <a:t>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  }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  </a:t>
            </a:r>
            <a:r>
              <a:rPr lang="en-US" sz="2200" b="1" dirty="0">
                <a:solidFill>
                  <a:srgbClr val="FF0000"/>
                </a:solidFill>
              </a:rPr>
              <a:t>&lt;/style&gt;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="1" dirty="0"/>
              <a:t>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352800" y="2438400"/>
            <a:ext cx="19812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External Style Sheet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1371600"/>
            <a:ext cx="2065688" cy="2514600"/>
          </a:xfrm>
          <a:prstGeom prst="wedgeRectCallout">
            <a:avLst>
              <a:gd name="adj1" fmla="val 73994"/>
              <a:gd name="adj2" fmla="val 12874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External CSS is defined in a separate file and is saved with the .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extension 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977288" y="2087562"/>
            <a:ext cx="2952400" cy="1951038"/>
          </a:xfrm>
          <a:prstGeom prst="wedgeRectCallout">
            <a:avLst>
              <a:gd name="adj1" fmla="val 71418"/>
              <a:gd name="adj2" fmla="val -34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External CSS are widely used to provide a consistent look across the Web pages of a Web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External Style Sheet 1-2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209800" y="4671385"/>
            <a:ext cx="4191000" cy="1388269"/>
          </a:xfrm>
          <a:prstGeom prst="wedgeRectCallout">
            <a:avLst>
              <a:gd name="adj1" fmla="val 134"/>
              <a:gd name="adj2" fmla="val -117161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Provides the benefit of reusability by implementing common style rules for multiple HTML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162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Content of an file body.CSS: 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>
                <a:solidFill>
                  <a:srgbClr val="FF0000"/>
                </a:solidFill>
              </a:rPr>
              <a:t>BODY</a:t>
            </a:r>
            <a:r>
              <a:rPr lang="en-US" sz="2000" b="1" dirty="0"/>
              <a:t> {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background-color: gray;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font-family: </a:t>
            </a:r>
            <a:r>
              <a:rPr lang="en-US" sz="2000" b="1" dirty="0" err="1"/>
              <a:t>arial</a:t>
            </a:r>
            <a:r>
              <a:rPr lang="en-US" sz="2000" b="1" dirty="0"/>
              <a:t>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font-style: italic;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}</a:t>
            </a: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dirty="0"/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Code Snippet shows the way of using an external CSS style sheet:</a:t>
            </a:r>
            <a:endParaRPr lang="en-US" sz="2000" dirty="0"/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&lt;!DOCTYPE html&gt;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&lt;html&gt;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&lt;head&gt;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rgbClr val="FF0000"/>
                </a:solidFill>
              </a:rPr>
              <a:t>LINK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E39"/>
                </a:solidFill>
              </a:rPr>
              <a:t>rel</a:t>
            </a:r>
            <a:r>
              <a:rPr lang="en-US" sz="2000" b="1" dirty="0"/>
              <a:t>=“stylesheet” </a:t>
            </a:r>
            <a:r>
              <a:rPr lang="en-US" sz="2000" b="1" dirty="0" err="1">
                <a:solidFill>
                  <a:srgbClr val="007E39"/>
                </a:solidFill>
              </a:rPr>
              <a:t>href</a:t>
            </a:r>
            <a:r>
              <a:rPr lang="en-US" sz="2000" b="1" dirty="0"/>
              <a:t>=“body.css”/&gt;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&lt;/head&gt;</a:t>
            </a:r>
            <a:br>
              <a:rPr lang="en-US" sz="2000" b="1" dirty="0"/>
            </a:br>
            <a:endParaRPr lang="en-US" sz="2000" b="1" dirty="0"/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&lt;body&gt;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  This is the fastest web server..!!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  &lt;/body&gt;</a:t>
            </a:r>
          </a:p>
          <a:p>
            <a:pPr marL="182880" lvl="1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="1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Selectors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32817461"/>
              </p:ext>
            </p:extLst>
          </p:nvPr>
        </p:nvGraphicFramePr>
        <p:xfrm>
          <a:off x="457200" y="975494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685800" y="4410075"/>
            <a:ext cx="2133600" cy="542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/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 selector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5943599" y="4495800"/>
            <a:ext cx="2133600" cy="533399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 selector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48000" y="5562600"/>
            <a:ext cx="2438400" cy="609600"/>
          </a:xfrm>
          <a:prstGeom prst="wedgeRectCallout">
            <a:avLst>
              <a:gd name="adj1" fmla="val 2953"/>
              <a:gd name="adj2" fmla="val -143921"/>
            </a:avLst>
          </a:prstGeom>
          <a:solidFill>
            <a:srgbClr val="004E4C"/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 selector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4038599" y="3216276"/>
            <a:ext cx="2286000" cy="619125"/>
          </a:xfrm>
          <a:prstGeom prst="wedgeRectCallout">
            <a:avLst>
              <a:gd name="adj1" fmla="val 38802"/>
              <a:gd name="adj2" fmla="val 116980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Universal selector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9000" y="4267200"/>
            <a:ext cx="1981200" cy="6858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14399"/>
            <a:ext cx="3962400" cy="222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Type Selector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64605032"/>
              </p:ext>
            </p:extLst>
          </p:nvPr>
        </p:nvGraphicFramePr>
        <p:xfrm>
          <a:off x="643288" y="2971800"/>
          <a:ext cx="8195912" cy="356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14663"/>
            <a:ext cx="6248400" cy="21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97707027"/>
              </p:ext>
            </p:extLst>
          </p:nvPr>
        </p:nvGraphicFramePr>
        <p:xfrm>
          <a:off x="609600" y="3138270"/>
          <a:ext cx="7842183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3429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688975" indent="-504825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Identify the new functions of CSS3</a:t>
            </a:r>
          </a:p>
          <a:p>
            <a:pPr marL="688975" indent="-504825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different types of selectors</a:t>
            </a:r>
          </a:p>
          <a:p>
            <a:pPr marL="688975" indent="-504825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nested tags</a:t>
            </a:r>
          </a:p>
          <a:p>
            <a:pPr marL="688975" indent="-504825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Classes and IDs for applying styles</a:t>
            </a:r>
          </a:p>
          <a:p>
            <a:pPr marL="688975" indent="-504825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the process to apply styles to hyperlink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5638800" cy="17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ID Selector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41933585"/>
              </p:ext>
            </p:extLst>
          </p:nvPr>
        </p:nvGraphicFramePr>
        <p:xfrm>
          <a:off x="685800" y="2819400"/>
          <a:ext cx="8001000" cy="348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Universal Selector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6200" cy="103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45097616"/>
              </p:ext>
            </p:extLst>
          </p:nvPr>
        </p:nvGraphicFramePr>
        <p:xfrm>
          <a:off x="800100" y="1828800"/>
          <a:ext cx="7620000" cy="474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Generic Cascading Order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8242041"/>
              </p:ext>
            </p:extLst>
          </p:nvPr>
        </p:nvGraphicFramePr>
        <p:xfrm>
          <a:off x="457200" y="1673276"/>
          <a:ext cx="8305800" cy="49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15227" y="895846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W3C has defined some rules for applying styles to an HTML element. These rules are: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9905" y="2362200"/>
            <a:ext cx="463105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1">
        <p:bldAsOne/>
      </p:bldGraphic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819400"/>
            <a:ext cx="2285999" cy="13716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Comments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33400" y="3267075"/>
            <a:ext cx="2489200" cy="1000125"/>
          </a:xfrm>
          <a:prstGeom prst="wedgeRectCallout">
            <a:avLst>
              <a:gd name="adj1" fmla="val 72881"/>
              <a:gd name="adj2" fmla="val -2917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Refers to the descriptive text in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2895600"/>
            <a:ext cx="2277534" cy="22955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the program readable and help the designer to explain the styles specified for elements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743201" y="4800600"/>
            <a:ext cx="3276600" cy="1143000"/>
          </a:xfrm>
          <a:prstGeom prst="wedgeRectCallout">
            <a:avLst>
              <a:gd name="adj1" fmla="val 4121"/>
              <a:gd name="adj2" fmla="val -101773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Allows a Web page designer to provide information about the CSS code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2590800" y="966871"/>
            <a:ext cx="5333998" cy="1374775"/>
          </a:xfrm>
          <a:prstGeom prst="wedgeRectCallout">
            <a:avLst>
              <a:gd name="adj1" fmla="val 8852"/>
              <a:gd name="adj2" fmla="val 83242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marked with special characters, ‘/*’ and ‘*/’ and can be single-line and multi-line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Classes 1-3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02630913"/>
              </p:ext>
            </p:extLst>
          </p:nvPr>
        </p:nvGraphicFramePr>
        <p:xfrm>
          <a:off x="457200" y="14478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96320"/>
              </p:ext>
            </p:extLst>
          </p:nvPr>
        </p:nvGraphicFramePr>
        <p:xfrm>
          <a:off x="457200" y="1596659"/>
          <a:ext cx="8420100" cy="318870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Defines a different style to an element that is activated by the user.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hover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Defines a different style to an element when the mouse pointer is moved over it.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Defines a different style to an unvisited hyperlink.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visited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Defines a different style to the visited hyperlink.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144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the different states of an element: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050" y="5105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for declaring Pseudo classes are as follows:</a:t>
            </a:r>
          </a:p>
          <a:p>
            <a:pPr marL="0" lvl="2" algn="ctr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</a:pPr>
            <a:r>
              <a:rPr lang="en-US" sz="2200" dirty="0" err="1"/>
              <a:t>selector_name:psuedo_element</a:t>
            </a:r>
            <a:r>
              <a:rPr lang="en-US" sz="2200" dirty="0"/>
              <a:t> {property: value}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80366"/>
              </p:ext>
            </p:extLst>
          </p:nvPr>
        </p:nvGraphicFramePr>
        <p:xfrm>
          <a:off x="533400" y="1124574"/>
          <a:ext cx="8229600" cy="49242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Selector Name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:link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all unvisited links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/>
                        <a:t>:active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the active link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:hover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links on mouse over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:visited</a:t>
                      </a:r>
                      <a:endParaRPr lang="en-US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used for selecting all visited links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:focus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the input element which has focus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:first-letter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the first letter of every &lt;p&gt; 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:first-line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the first line of every &lt;p&gt; 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:first-child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selecting every &lt;p&gt; elements that is the first child of its parent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:before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inserting content before every &lt;p&gt; 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:after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Is used for inserting content after every &lt;p&gt; 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 </a:t>
            </a:r>
            <a:r>
              <a:rPr lang="en-US"/>
              <a:t>Classes 2-3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801935"/>
            <a:ext cx="8534400" cy="668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Pseudo classes specify the styles to be applied on an element depending on its state.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CSS3, a selector can contain multiple pseudo-classes.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These pseudo-classes should not be mutually exclusive.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dirty="0"/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a</a:t>
            </a:r>
            <a:r>
              <a:rPr lang="en-US" sz="1800" b="1" dirty="0">
                <a:solidFill>
                  <a:srgbClr val="FF0000"/>
                </a:solidFill>
              </a:rPr>
              <a:t>:link </a:t>
            </a:r>
            <a:r>
              <a:rPr lang="en-US" sz="1800" b="1" dirty="0"/>
              <a:t>{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color: white;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background-color: black;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border: 2px solid white;</a:t>
            </a:r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}</a:t>
            </a:r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a</a:t>
            </a:r>
            <a:r>
              <a:rPr lang="en-US" sz="1800" b="1" dirty="0">
                <a:solidFill>
                  <a:srgbClr val="FF0000"/>
                </a:solidFill>
              </a:rPr>
              <a:t>:visited </a:t>
            </a:r>
            <a:r>
              <a:rPr lang="en-US" sz="1800" b="1" dirty="0"/>
              <a:t>{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color: white;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background-color: brown;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border: 2px solid white;</a:t>
            </a:r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}</a:t>
            </a:r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a</a:t>
            </a:r>
            <a:r>
              <a:rPr lang="en-US" sz="1800" b="1" dirty="0">
                <a:solidFill>
                  <a:srgbClr val="FF0000"/>
                </a:solidFill>
              </a:rPr>
              <a:t>:hover </a:t>
            </a:r>
            <a:r>
              <a:rPr lang="en-US" sz="1800" b="1" dirty="0"/>
              <a:t>{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color: black;</a:t>
            </a:r>
          </a:p>
          <a:p>
            <a:pPr marL="1544638" lvl="5" indent="-398463" algn="just"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background-color: white;</a:t>
            </a:r>
          </a:p>
          <a:p>
            <a:pPr marL="1544638" lvl="4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border: 2px solid black;</a:t>
            </a:r>
          </a:p>
          <a:p>
            <a:pPr marL="1087438" lvl="2" indent="-3984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tabLst>
                <a:tab pos="1087438" algn="l"/>
              </a:tabLst>
            </a:pPr>
            <a:r>
              <a:rPr lang="en-US" sz="1800" b="1" dirty="0"/>
              <a:t>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</a:t>
            </a:r>
            <a:r>
              <a:rPr lang="en-US"/>
              <a:t>Classes 3-3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018196" y="2597431"/>
            <a:ext cx="2362200" cy="1000125"/>
          </a:xfrm>
          <a:prstGeom prst="wedgeRectCallout">
            <a:avLst>
              <a:gd name="adj1" fmla="val -67784"/>
              <a:gd name="adj2" fmla="val -25625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Specifies the styles for an unvisited link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019800" y="3817596"/>
            <a:ext cx="2362200" cy="1000125"/>
          </a:xfrm>
          <a:prstGeom prst="wedgeRectCallout">
            <a:avLst>
              <a:gd name="adj1" fmla="val -66389"/>
              <a:gd name="adj2" fmla="val -29474"/>
            </a:avLst>
          </a:prstGeom>
          <a:solidFill>
            <a:schemeClr val="accent5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Specifies the styles for a visited link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19800" y="5257800"/>
            <a:ext cx="2362200" cy="1000125"/>
          </a:xfrm>
          <a:prstGeom prst="wedgeRectCallout">
            <a:avLst>
              <a:gd name="adj1" fmla="val -66322"/>
              <a:gd name="adj2" fmla="val -26185"/>
            </a:avLst>
          </a:prstGeom>
          <a:solidFill>
            <a:schemeClr val="accent3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Specifies the styles when a mouse hovers over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to Hyperlink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752618"/>
              </p:ext>
            </p:extLst>
          </p:nvPr>
        </p:nvGraphicFramePr>
        <p:xfrm>
          <a:off x="304800" y="12954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55847ED2-BF9A-491B-A9DE-2BE613256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FA4303C7-643A-47AD-9366-1DF2DDEBC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CSS is a mechanism for adding style such as fonts, colors, and spacing to Web documents. CSS has multiple levels and profiles.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general syntax of CSS consists of three parts namely, selector, property, and value.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Selectors refer to the HTML elements with the styles that are applied to them and they can be Type, Class, ID, or Universal selectors.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comment refers to the descriptive text that allows a Web page designer to provide information about the CSS code.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Pseudo classes allow the users to apply different styles to the elements such as buttons, hyperlinks, and so on.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Pseudo elements allow the developer to apply styles to a specific part of a content such as first letter or first line.</a:t>
            </a:r>
          </a:p>
          <a:p>
            <a:pPr lvl="1" indent="-274320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hyperlink style can be assigned either through DIV or through link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36310815"/>
              </p:ext>
            </p:extLst>
          </p:nvPr>
        </p:nvGraphicFramePr>
        <p:xfrm>
          <a:off x="457200" y="12192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Cascading Style Sheet 3 (CSS3)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000999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for adding style such as fonts, colors, and spacing to Web documents.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Has multiple levels and profiles.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Updates levels of the earlier versions (CSS1, CSS2) by adding new features.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divided into multiple documents called “modules” . Each modules have new capabilities or extends the features present in CSS2.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Modules 1-2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53440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CSS3 is available as modules and is still evolving, there are many modules having different stability and status.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Modules are in recommendation stage are as follows</a:t>
            </a:r>
          </a:p>
          <a:p>
            <a:pPr marL="182880" lvl="1" algn="just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9422"/>
              </p:ext>
            </p:extLst>
          </p:nvPr>
        </p:nvGraphicFramePr>
        <p:xfrm>
          <a:off x="490352" y="2615895"/>
          <a:ext cx="3129148" cy="1584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12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Modules are released</a:t>
                      </a:r>
                      <a:endParaRPr lang="en-US" sz="2000" dirty="0">
                        <a:solidFill>
                          <a:srgbClr val="0036A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Color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Namespaces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Selectors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38473"/>
              </p:ext>
            </p:extLst>
          </p:nvPr>
        </p:nvGraphicFramePr>
        <p:xfrm>
          <a:off x="528988" y="4490416"/>
          <a:ext cx="3124200" cy="12496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Modules are 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Media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Style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76349"/>
              </p:ext>
            </p:extLst>
          </p:nvPr>
        </p:nvGraphicFramePr>
        <p:xfrm>
          <a:off x="4162240" y="2661615"/>
          <a:ext cx="4767448" cy="3078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67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Modules are testing phase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Backgrounds &amp; Borders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Image Values &amp; Replaced Content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Marquee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Multi-column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CSS Mobile Profile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Modules 2-2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Modules that are in working draft are as follows: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97946"/>
              </p:ext>
            </p:extLst>
          </p:nvPr>
        </p:nvGraphicFramePr>
        <p:xfrm>
          <a:off x="762000" y="1336996"/>
          <a:ext cx="3429000" cy="19405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30000" dirty="0"/>
                        <a:t>Modules are refining phase 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Transforms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Transitions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Values &amp; Units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Print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83609"/>
              </p:ext>
            </p:extLst>
          </p:nvPr>
        </p:nvGraphicFramePr>
        <p:xfrm>
          <a:off x="4768849" y="1752600"/>
          <a:ext cx="3715987" cy="2682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1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30000" dirty="0"/>
                        <a:t>Modules are revising phase 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Animations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Flexible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Box Layout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Fonts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Text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Basic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User Interface 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Writing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Modes 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39619"/>
              </p:ext>
            </p:extLst>
          </p:nvPr>
        </p:nvGraphicFramePr>
        <p:xfrm>
          <a:off x="4742213" y="4612323"/>
          <a:ext cx="37338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30000" dirty="0"/>
                        <a:t>Modules are exploring phase 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Cascading &amp; Inheritance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Conditional Rules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Level3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Basic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Grid Layout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Basic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Line Grid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17326"/>
              </p:ext>
            </p:extLst>
          </p:nvPr>
        </p:nvGraphicFramePr>
        <p:xfrm>
          <a:off x="762000" y="3429000"/>
          <a:ext cx="3429000" cy="1569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30000" dirty="0"/>
                        <a:t>Modules are rewriting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Line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Layout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Syntax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Level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41215"/>
              </p:ext>
            </p:extLst>
          </p:nvPr>
        </p:nvGraphicFramePr>
        <p:xfrm>
          <a:off x="762000" y="5257800"/>
          <a:ext cx="3505200" cy="12344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30000" dirty="0"/>
                        <a:t>Modules are abandoned phase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Behavior Extensions to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CSS Hyperlink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/>
              <a:t>CSS Syntax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9929" y="871044"/>
            <a:ext cx="8401291" cy="4615356"/>
            <a:chOff x="429929" y="871045"/>
            <a:chExt cx="8401291" cy="4494054"/>
          </a:xfrm>
        </p:grpSpPr>
        <p:sp>
          <p:nvSpPr>
            <p:cNvPr id="9" name="Freeform: Shape 8"/>
            <p:cNvSpPr/>
            <p:nvPr/>
          </p:nvSpPr>
          <p:spPr>
            <a:xfrm>
              <a:off x="445971" y="871045"/>
              <a:ext cx="8382000" cy="797243"/>
            </a:xfrm>
            <a:custGeom>
              <a:avLst/>
              <a:gdLst>
                <a:gd name="connsiteX0" fmla="*/ 0 w 8382000"/>
                <a:gd name="connsiteY0" fmla="*/ 132876 h 797243"/>
                <a:gd name="connsiteX1" fmla="*/ 132876 w 8382000"/>
                <a:gd name="connsiteY1" fmla="*/ 0 h 797243"/>
                <a:gd name="connsiteX2" fmla="*/ 8249124 w 8382000"/>
                <a:gd name="connsiteY2" fmla="*/ 0 h 797243"/>
                <a:gd name="connsiteX3" fmla="*/ 8382000 w 8382000"/>
                <a:gd name="connsiteY3" fmla="*/ 132876 h 797243"/>
                <a:gd name="connsiteX4" fmla="*/ 8382000 w 8382000"/>
                <a:gd name="connsiteY4" fmla="*/ 664367 h 797243"/>
                <a:gd name="connsiteX5" fmla="*/ 8249124 w 8382000"/>
                <a:gd name="connsiteY5" fmla="*/ 797243 h 797243"/>
                <a:gd name="connsiteX6" fmla="*/ 132876 w 8382000"/>
                <a:gd name="connsiteY6" fmla="*/ 797243 h 797243"/>
                <a:gd name="connsiteX7" fmla="*/ 0 w 8382000"/>
                <a:gd name="connsiteY7" fmla="*/ 664367 h 797243"/>
                <a:gd name="connsiteX8" fmla="*/ 0 w 8382000"/>
                <a:gd name="connsiteY8" fmla="*/ 132876 h 79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797243">
                  <a:moveTo>
                    <a:pt x="0" y="132876"/>
                  </a:moveTo>
                  <a:cubicBezTo>
                    <a:pt x="0" y="59491"/>
                    <a:pt x="59491" y="0"/>
                    <a:pt x="132876" y="0"/>
                  </a:cubicBezTo>
                  <a:lnTo>
                    <a:pt x="8249124" y="0"/>
                  </a:lnTo>
                  <a:cubicBezTo>
                    <a:pt x="8322509" y="0"/>
                    <a:pt x="8382000" y="59491"/>
                    <a:pt x="8382000" y="132876"/>
                  </a:cubicBezTo>
                  <a:lnTo>
                    <a:pt x="8382000" y="664367"/>
                  </a:lnTo>
                  <a:cubicBezTo>
                    <a:pt x="8382000" y="737752"/>
                    <a:pt x="8322509" y="797243"/>
                    <a:pt x="8249124" y="797243"/>
                  </a:cubicBezTo>
                  <a:lnTo>
                    <a:pt x="132876" y="797243"/>
                  </a:lnTo>
                  <a:cubicBezTo>
                    <a:pt x="59491" y="797243"/>
                    <a:pt x="0" y="737752"/>
                    <a:pt x="0" y="664367"/>
                  </a:cubicBezTo>
                  <a:lnTo>
                    <a:pt x="0" y="132876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38" tIns="122738" rIns="122738" bIns="12273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Syntax of CSS consists of three parts : selector, property, and value.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29929" y="1787078"/>
              <a:ext cx="8382000" cy="797243"/>
            </a:xfrm>
            <a:custGeom>
              <a:avLst/>
              <a:gdLst>
                <a:gd name="connsiteX0" fmla="*/ 0 w 8382000"/>
                <a:gd name="connsiteY0" fmla="*/ 132876 h 797243"/>
                <a:gd name="connsiteX1" fmla="*/ 132876 w 8382000"/>
                <a:gd name="connsiteY1" fmla="*/ 0 h 797243"/>
                <a:gd name="connsiteX2" fmla="*/ 8249124 w 8382000"/>
                <a:gd name="connsiteY2" fmla="*/ 0 h 797243"/>
                <a:gd name="connsiteX3" fmla="*/ 8382000 w 8382000"/>
                <a:gd name="connsiteY3" fmla="*/ 132876 h 797243"/>
                <a:gd name="connsiteX4" fmla="*/ 8382000 w 8382000"/>
                <a:gd name="connsiteY4" fmla="*/ 664367 h 797243"/>
                <a:gd name="connsiteX5" fmla="*/ 8249124 w 8382000"/>
                <a:gd name="connsiteY5" fmla="*/ 797243 h 797243"/>
                <a:gd name="connsiteX6" fmla="*/ 132876 w 8382000"/>
                <a:gd name="connsiteY6" fmla="*/ 797243 h 797243"/>
                <a:gd name="connsiteX7" fmla="*/ 0 w 8382000"/>
                <a:gd name="connsiteY7" fmla="*/ 664367 h 797243"/>
                <a:gd name="connsiteX8" fmla="*/ 0 w 8382000"/>
                <a:gd name="connsiteY8" fmla="*/ 132876 h 79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797243">
                  <a:moveTo>
                    <a:pt x="0" y="132876"/>
                  </a:moveTo>
                  <a:cubicBezTo>
                    <a:pt x="0" y="59491"/>
                    <a:pt x="59491" y="0"/>
                    <a:pt x="132876" y="0"/>
                  </a:cubicBezTo>
                  <a:lnTo>
                    <a:pt x="8249124" y="0"/>
                  </a:lnTo>
                  <a:cubicBezTo>
                    <a:pt x="8322509" y="0"/>
                    <a:pt x="8382000" y="59491"/>
                    <a:pt x="8382000" y="132876"/>
                  </a:cubicBezTo>
                  <a:lnTo>
                    <a:pt x="8382000" y="664367"/>
                  </a:lnTo>
                  <a:cubicBezTo>
                    <a:pt x="8382000" y="737752"/>
                    <a:pt x="8322509" y="797243"/>
                    <a:pt x="8249124" y="797243"/>
                  </a:cubicBezTo>
                  <a:lnTo>
                    <a:pt x="132876" y="797243"/>
                  </a:lnTo>
                  <a:cubicBezTo>
                    <a:pt x="59491" y="797243"/>
                    <a:pt x="0" y="737752"/>
                    <a:pt x="0" y="664367"/>
                  </a:cubicBezTo>
                  <a:lnTo>
                    <a:pt x="0" y="132876"/>
                  </a:lnTo>
                  <a:close/>
                </a:path>
              </a:pathLst>
            </a:custGeom>
            <a:solidFill>
              <a:srgbClr val="007E39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38" tIns="122738" rIns="122738" bIns="12273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2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Selector</a:t>
              </a: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is an HTML element for which you want to specify the style or the formatting instruction.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49220" y="2714003"/>
              <a:ext cx="8382000" cy="797243"/>
            </a:xfrm>
            <a:custGeom>
              <a:avLst/>
              <a:gdLst>
                <a:gd name="connsiteX0" fmla="*/ 0 w 8382000"/>
                <a:gd name="connsiteY0" fmla="*/ 132876 h 797243"/>
                <a:gd name="connsiteX1" fmla="*/ 132876 w 8382000"/>
                <a:gd name="connsiteY1" fmla="*/ 0 h 797243"/>
                <a:gd name="connsiteX2" fmla="*/ 8249124 w 8382000"/>
                <a:gd name="connsiteY2" fmla="*/ 0 h 797243"/>
                <a:gd name="connsiteX3" fmla="*/ 8382000 w 8382000"/>
                <a:gd name="connsiteY3" fmla="*/ 132876 h 797243"/>
                <a:gd name="connsiteX4" fmla="*/ 8382000 w 8382000"/>
                <a:gd name="connsiteY4" fmla="*/ 664367 h 797243"/>
                <a:gd name="connsiteX5" fmla="*/ 8249124 w 8382000"/>
                <a:gd name="connsiteY5" fmla="*/ 797243 h 797243"/>
                <a:gd name="connsiteX6" fmla="*/ 132876 w 8382000"/>
                <a:gd name="connsiteY6" fmla="*/ 797243 h 797243"/>
                <a:gd name="connsiteX7" fmla="*/ 0 w 8382000"/>
                <a:gd name="connsiteY7" fmla="*/ 664367 h 797243"/>
                <a:gd name="connsiteX8" fmla="*/ 0 w 8382000"/>
                <a:gd name="connsiteY8" fmla="*/ 132876 h 79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797243">
                  <a:moveTo>
                    <a:pt x="0" y="132876"/>
                  </a:moveTo>
                  <a:cubicBezTo>
                    <a:pt x="0" y="59491"/>
                    <a:pt x="59491" y="0"/>
                    <a:pt x="132876" y="0"/>
                  </a:cubicBezTo>
                  <a:lnTo>
                    <a:pt x="8249124" y="0"/>
                  </a:lnTo>
                  <a:cubicBezTo>
                    <a:pt x="8322509" y="0"/>
                    <a:pt x="8382000" y="59491"/>
                    <a:pt x="8382000" y="132876"/>
                  </a:cubicBezTo>
                  <a:lnTo>
                    <a:pt x="8382000" y="664367"/>
                  </a:lnTo>
                  <a:cubicBezTo>
                    <a:pt x="8382000" y="737752"/>
                    <a:pt x="8322509" y="797243"/>
                    <a:pt x="8249124" y="797243"/>
                  </a:cubicBezTo>
                  <a:lnTo>
                    <a:pt x="132876" y="797243"/>
                  </a:lnTo>
                  <a:cubicBezTo>
                    <a:pt x="59491" y="797243"/>
                    <a:pt x="0" y="737752"/>
                    <a:pt x="0" y="664367"/>
                  </a:cubicBezTo>
                  <a:lnTo>
                    <a:pt x="0" y="132876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38" tIns="122738" rIns="122738" bIns="12273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200" b="1" kern="1200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Property</a:t>
              </a:r>
              <a:r>
                <a:rPr lang="en-US" sz="2200" kern="1200" dirty="0">
                  <a:solidFill>
                    <a:prstClr val="black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of a selected element is a CSS property that specifies the type of the style to be applied to the selector.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34742" y="3645399"/>
              <a:ext cx="8382000" cy="797243"/>
            </a:xfrm>
            <a:custGeom>
              <a:avLst/>
              <a:gdLst>
                <a:gd name="connsiteX0" fmla="*/ 0 w 8382000"/>
                <a:gd name="connsiteY0" fmla="*/ 132876 h 797243"/>
                <a:gd name="connsiteX1" fmla="*/ 132876 w 8382000"/>
                <a:gd name="connsiteY1" fmla="*/ 0 h 797243"/>
                <a:gd name="connsiteX2" fmla="*/ 8249124 w 8382000"/>
                <a:gd name="connsiteY2" fmla="*/ 0 h 797243"/>
                <a:gd name="connsiteX3" fmla="*/ 8382000 w 8382000"/>
                <a:gd name="connsiteY3" fmla="*/ 132876 h 797243"/>
                <a:gd name="connsiteX4" fmla="*/ 8382000 w 8382000"/>
                <a:gd name="connsiteY4" fmla="*/ 664367 h 797243"/>
                <a:gd name="connsiteX5" fmla="*/ 8249124 w 8382000"/>
                <a:gd name="connsiteY5" fmla="*/ 797243 h 797243"/>
                <a:gd name="connsiteX6" fmla="*/ 132876 w 8382000"/>
                <a:gd name="connsiteY6" fmla="*/ 797243 h 797243"/>
                <a:gd name="connsiteX7" fmla="*/ 0 w 8382000"/>
                <a:gd name="connsiteY7" fmla="*/ 664367 h 797243"/>
                <a:gd name="connsiteX8" fmla="*/ 0 w 8382000"/>
                <a:gd name="connsiteY8" fmla="*/ 132876 h 79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797243">
                  <a:moveTo>
                    <a:pt x="0" y="132876"/>
                  </a:moveTo>
                  <a:cubicBezTo>
                    <a:pt x="0" y="59491"/>
                    <a:pt x="59491" y="0"/>
                    <a:pt x="132876" y="0"/>
                  </a:cubicBezTo>
                  <a:lnTo>
                    <a:pt x="8249124" y="0"/>
                  </a:lnTo>
                  <a:cubicBezTo>
                    <a:pt x="8322509" y="0"/>
                    <a:pt x="8382000" y="59491"/>
                    <a:pt x="8382000" y="132876"/>
                  </a:cubicBezTo>
                  <a:lnTo>
                    <a:pt x="8382000" y="664367"/>
                  </a:lnTo>
                  <a:cubicBezTo>
                    <a:pt x="8382000" y="737752"/>
                    <a:pt x="8322509" y="797243"/>
                    <a:pt x="8249124" y="797243"/>
                  </a:cubicBezTo>
                  <a:lnTo>
                    <a:pt x="132876" y="797243"/>
                  </a:lnTo>
                  <a:cubicBezTo>
                    <a:pt x="59491" y="797243"/>
                    <a:pt x="0" y="737752"/>
                    <a:pt x="0" y="664367"/>
                  </a:cubicBezTo>
                  <a:lnTo>
                    <a:pt x="0" y="132876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38" tIns="122738" rIns="122738" bIns="12273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2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Value</a:t>
              </a: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refers to the value of the CSS property and a CSS property can have multiple values.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445971" y="4567856"/>
              <a:ext cx="8382000" cy="797243"/>
            </a:xfrm>
            <a:custGeom>
              <a:avLst/>
              <a:gdLst>
                <a:gd name="connsiteX0" fmla="*/ 0 w 8382000"/>
                <a:gd name="connsiteY0" fmla="*/ 132876 h 797243"/>
                <a:gd name="connsiteX1" fmla="*/ 132876 w 8382000"/>
                <a:gd name="connsiteY1" fmla="*/ 0 h 797243"/>
                <a:gd name="connsiteX2" fmla="*/ 8249124 w 8382000"/>
                <a:gd name="connsiteY2" fmla="*/ 0 h 797243"/>
                <a:gd name="connsiteX3" fmla="*/ 8382000 w 8382000"/>
                <a:gd name="connsiteY3" fmla="*/ 132876 h 797243"/>
                <a:gd name="connsiteX4" fmla="*/ 8382000 w 8382000"/>
                <a:gd name="connsiteY4" fmla="*/ 664367 h 797243"/>
                <a:gd name="connsiteX5" fmla="*/ 8249124 w 8382000"/>
                <a:gd name="connsiteY5" fmla="*/ 797243 h 797243"/>
                <a:gd name="connsiteX6" fmla="*/ 132876 w 8382000"/>
                <a:gd name="connsiteY6" fmla="*/ 797243 h 797243"/>
                <a:gd name="connsiteX7" fmla="*/ 0 w 8382000"/>
                <a:gd name="connsiteY7" fmla="*/ 664367 h 797243"/>
                <a:gd name="connsiteX8" fmla="*/ 0 w 8382000"/>
                <a:gd name="connsiteY8" fmla="*/ 132876 h 79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0" h="797243">
                  <a:moveTo>
                    <a:pt x="0" y="132876"/>
                  </a:moveTo>
                  <a:cubicBezTo>
                    <a:pt x="0" y="59491"/>
                    <a:pt x="59491" y="0"/>
                    <a:pt x="132876" y="0"/>
                  </a:cubicBezTo>
                  <a:lnTo>
                    <a:pt x="8249124" y="0"/>
                  </a:lnTo>
                  <a:cubicBezTo>
                    <a:pt x="8322509" y="0"/>
                    <a:pt x="8382000" y="59491"/>
                    <a:pt x="8382000" y="132876"/>
                  </a:cubicBezTo>
                  <a:lnTo>
                    <a:pt x="8382000" y="664367"/>
                  </a:lnTo>
                  <a:cubicBezTo>
                    <a:pt x="8382000" y="737752"/>
                    <a:pt x="8322509" y="797243"/>
                    <a:pt x="8249124" y="797243"/>
                  </a:cubicBezTo>
                  <a:lnTo>
                    <a:pt x="132876" y="797243"/>
                  </a:lnTo>
                  <a:cubicBezTo>
                    <a:pt x="59491" y="797243"/>
                    <a:pt x="0" y="737752"/>
                    <a:pt x="0" y="664367"/>
                  </a:cubicBezTo>
                  <a:lnTo>
                    <a:pt x="0" y="132876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38" tIns="122738" rIns="122738" bIns="12273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Property and the value for a selector are separated with a colon (:).</a:t>
              </a:r>
            </a:p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22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They are enclosed within the curly brackets ({}) : declaration block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0356" y="5608164"/>
            <a:ext cx="8382000" cy="855251"/>
            <a:chOff x="0" y="0"/>
            <a:chExt cx="8382000" cy="85525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0"/>
              <a:ext cx="8382000" cy="855251"/>
            </a:xfrm>
            <a:prstGeom prst="roundRect">
              <a:avLst/>
            </a:prstGeom>
            <a:solidFill>
              <a:srgbClr val="C00000"/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1750" y="41750"/>
              <a:ext cx="8298500" cy="7717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You can specify multiple property-value pairs for a selector, which are separated by a semicolon (;) within the declaration block.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747784734"/>
              </p:ext>
            </p:extLst>
          </p:nvPr>
        </p:nvGraphicFramePr>
        <p:xfrm>
          <a:off x="304800" y="3252620"/>
          <a:ext cx="83820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36314"/>
              </p:ext>
            </p:extLst>
          </p:nvPr>
        </p:nvGraphicFramePr>
        <p:xfrm>
          <a:off x="685800" y="3454110"/>
          <a:ext cx="7924800" cy="29632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Relative Length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font size (height) of a particular font. </a:t>
                      </a:r>
                      <a:b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unit is relative to the value of the font-size property of the selector.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‘x-height’ of a particular font. The ‘x-height’ value is approximately half the font size or the height of the lowercase letter ‘x’.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px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pixels, which is relative to the screen of the device. 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044" y="868787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CSS uses various units of measurements for specifying size of the font, width and height of margins, and so on.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These units measure the horizontal and vertical length of the content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two measurement units namely, relative and absolute.</a:t>
            </a:r>
          </a:p>
          <a:p>
            <a:pPr marL="285750" indent="-28575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Relative length specifies the length units related to other length property that are calculated in comparison to a current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CSS3 / Session 5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Length Measurement Units 3-3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14543843"/>
              </p:ext>
            </p:extLst>
          </p:nvPr>
        </p:nvGraphicFramePr>
        <p:xfrm>
          <a:off x="457200" y="13716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63780"/>
              </p:ext>
            </p:extLst>
          </p:nvPr>
        </p:nvGraphicFramePr>
        <p:xfrm>
          <a:off x="685800" y="2777691"/>
          <a:ext cx="8077200" cy="32812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absolute Length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in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inches, where 1 inch = 2.54 cm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cm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centimeters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mm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millimeters 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pt</a:t>
                      </a:r>
                      <a:endParaRPr 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points, 1 point = 1/72th of an inch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size in picas, where 1 pica = 12 points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15351</TotalTime>
  <Words>2347</Words>
  <Application>Microsoft Office PowerPoint</Application>
  <PresentationFormat>On-screen Show (4:3)</PresentationFormat>
  <Paragraphs>329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 Introduction</vt:lpstr>
      <vt:lpstr> Cascading Style Sheet 3 (CSS3)</vt:lpstr>
      <vt:lpstr> Modules 1-2</vt:lpstr>
      <vt:lpstr> Modules 2-2</vt:lpstr>
      <vt:lpstr> CSS Syntax</vt:lpstr>
      <vt:lpstr> Length Measurement Units 1-2</vt:lpstr>
      <vt:lpstr> Length Measurement Units 3-3</vt:lpstr>
      <vt:lpstr> Length Measurement Units 3-3</vt:lpstr>
      <vt:lpstr> Types of Style Sheets</vt:lpstr>
      <vt:lpstr>Inline Styles</vt:lpstr>
      <vt:lpstr>Internal/Embedded Styles 1-2</vt:lpstr>
      <vt:lpstr>Internal/Embedded Styles 2-2</vt:lpstr>
      <vt:lpstr>External Style Sheet 1-2</vt:lpstr>
      <vt:lpstr>External Style Sheet 2-2</vt:lpstr>
      <vt:lpstr> Selectors</vt:lpstr>
      <vt:lpstr>Type Selector</vt:lpstr>
      <vt:lpstr>Class Selector</vt:lpstr>
      <vt:lpstr>ID Selector</vt:lpstr>
      <vt:lpstr>Universal Selector</vt:lpstr>
      <vt:lpstr> Generic Cascading Order</vt:lpstr>
      <vt:lpstr>Comments</vt:lpstr>
      <vt:lpstr> Psuedo Classes 1-3</vt:lpstr>
      <vt:lpstr> Psuedo Classes 2-3</vt:lpstr>
      <vt:lpstr>Psuedo Classes 3-3</vt:lpstr>
      <vt:lpstr>Styles to Hyperlink 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Le Thanh Nhan</cp:lastModifiedBy>
  <cp:revision>2570</cp:revision>
  <dcterms:created xsi:type="dcterms:W3CDTF">2006-08-16T00:00:00Z</dcterms:created>
  <dcterms:modified xsi:type="dcterms:W3CDTF">2020-10-14T09:41:11Z</dcterms:modified>
</cp:coreProperties>
</file>