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56" r:id="rId2"/>
    <p:sldId id="357" r:id="rId3"/>
    <p:sldId id="447" r:id="rId4"/>
    <p:sldId id="448" r:id="rId5"/>
    <p:sldId id="449" r:id="rId6"/>
    <p:sldId id="453" r:id="rId7"/>
    <p:sldId id="456" r:id="rId8"/>
    <p:sldId id="459" r:id="rId9"/>
    <p:sldId id="464" r:id="rId10"/>
    <p:sldId id="468" r:id="rId11"/>
    <p:sldId id="470" r:id="rId12"/>
    <p:sldId id="473" r:id="rId13"/>
    <p:sldId id="474" r:id="rId14"/>
    <p:sldId id="480" r:id="rId15"/>
    <p:sldId id="482" r:id="rId16"/>
    <p:sldId id="483" r:id="rId17"/>
    <p:sldId id="484" r:id="rId18"/>
    <p:sldId id="430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  <p:cmAuthor id="2" name="Aptech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4C"/>
    <a:srgbClr val="F61828"/>
    <a:srgbClr val="FFFF99"/>
    <a:srgbClr val="0036A2"/>
    <a:srgbClr val="007E39"/>
    <a:srgbClr val="4411D5"/>
    <a:srgbClr val="C0007B"/>
    <a:srgbClr val="AC1418"/>
    <a:srgbClr val="FFCC00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87952" autoAdjust="0"/>
  </p:normalViewPr>
  <p:slideViewPr>
    <p:cSldViewPr>
      <p:cViewPr varScale="1">
        <p:scale>
          <a:sx n="50" d="100"/>
          <a:sy n="50" d="100"/>
        </p:scale>
        <p:origin x="292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2000" b="1" dirty="0"/>
            <a:t>Lossless compression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+mn-lt"/>
              <a:ea typeface="+mn-ea"/>
              <a:cs typeface="+mn-cs"/>
            </a:rPr>
            <a:t>Lossy compression</a:t>
          </a:r>
          <a:endParaRPr lang="en-US" sz="2000" b="1" kern="1200" dirty="0">
            <a:latin typeface="+mn-lt"/>
            <a:ea typeface="+mn-ea"/>
            <a:cs typeface="+mn-cs"/>
          </a:endParaRP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The image appears to be a copy of the original image but in real it is not a copy. 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270EC2B3-A97F-452E-A510-F301C3F2704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Lossy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compression achieves smaller file sizes when compared with lossless compression. </a:t>
          </a:r>
        </a:p>
      </dgm:t>
    </dgm:pt>
    <dgm:pt modelId="{E75C6E3E-D2AB-4BB0-ADB0-DDD4CF34DC1E}" type="parTrans" cxnId="{AEA7420A-D863-4A88-BAAE-388F7362B8A8}">
      <dgm:prSet/>
      <dgm:spPr/>
      <dgm:t>
        <a:bodyPr/>
        <a:lstStyle/>
        <a:p>
          <a:endParaRPr lang="en-US"/>
        </a:p>
      </dgm:t>
    </dgm:pt>
    <dgm:pt modelId="{FC60AC63-33DA-4FF1-ABF8-02B8F29604AF}" type="sibTrans" cxnId="{AEA7420A-D863-4A88-BAAE-388F7362B8A8}">
      <dgm:prSet/>
      <dgm:spPr/>
      <dgm:t>
        <a:bodyPr/>
        <a:lstStyle/>
        <a:p>
          <a:endParaRPr lang="en-US"/>
        </a:p>
      </dgm:t>
    </dgm:pt>
    <dgm:pt modelId="{1645AB70-7823-4273-B941-5E880BF463C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err="1">
              <a:latin typeface="Calibri" panose="020F0502020204030204" pitchFamily="34" charset="0"/>
              <a:cs typeface="Calibri" panose="020F0502020204030204" pitchFamily="34" charset="0"/>
            </a:rPr>
            <a:t>Lossy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compression algorithms allow variable compression that comprises on image quality for file size.</a:t>
          </a:r>
        </a:p>
      </dgm:t>
    </dgm:pt>
    <dgm:pt modelId="{3486ECA3-B8CB-46E0-9D1E-ED8CBC4A7EDC}" type="parTrans" cxnId="{0A40BDFE-8B62-4696-AAF1-994ED976AABA}">
      <dgm:prSet/>
      <dgm:spPr/>
      <dgm:t>
        <a:bodyPr/>
        <a:lstStyle/>
        <a:p>
          <a:endParaRPr lang="en-US"/>
        </a:p>
      </dgm:t>
    </dgm:pt>
    <dgm:pt modelId="{7C277341-7A56-40BE-BD28-6E2EDD68F6E7}" type="sibTrans" cxnId="{0A40BDFE-8B62-4696-AAF1-994ED976AABA}">
      <dgm:prSet/>
      <dgm:spPr/>
      <dgm:t>
        <a:bodyPr/>
        <a:lstStyle/>
        <a:p>
          <a:endParaRPr lang="en-US"/>
        </a:p>
      </dgm:t>
    </dgm:pt>
    <dgm:pt modelId="{628151E4-D4E8-4C2C-8F55-A74CC4F0AF6F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JPEG</a:t>
          </a:r>
        </a:p>
      </dgm:t>
    </dgm:pt>
    <dgm:pt modelId="{57400959-57BE-4922-A28B-D81739BA865A}" type="parTrans" cxnId="{C9E014D7-32E0-4EEC-B408-3431F64BEEF8}">
      <dgm:prSet/>
      <dgm:spPr/>
      <dgm:t>
        <a:bodyPr/>
        <a:lstStyle/>
        <a:p>
          <a:endParaRPr lang="en-US"/>
        </a:p>
      </dgm:t>
    </dgm:pt>
    <dgm:pt modelId="{F9E5A159-F647-4FAF-AB70-571F878D6E6C}" type="sibTrans" cxnId="{C9E014D7-32E0-4EEC-B408-3431F64BEEF8}">
      <dgm:prSet/>
      <dgm:spPr/>
      <dgm:t>
        <a:bodyPr/>
        <a:lstStyle/>
        <a:p>
          <a:endParaRPr lang="en-US"/>
        </a:p>
      </dgm:t>
    </dgm:pt>
    <dgm:pt modelId="{6BA66444-701A-4D95-8723-5D7C3CA7AA9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PNG, GIF</a:t>
          </a:r>
        </a:p>
      </dgm:t>
    </dgm:pt>
    <dgm:pt modelId="{1B0D7635-8567-4B3B-9197-70CB22BD9160}" type="sibTrans" cxnId="{37CEC53E-8E53-4307-ADA5-973BE828459D}">
      <dgm:prSet/>
      <dgm:spPr/>
      <dgm:t>
        <a:bodyPr/>
        <a:lstStyle/>
        <a:p>
          <a:endParaRPr lang="en-US"/>
        </a:p>
      </dgm:t>
    </dgm:pt>
    <dgm:pt modelId="{9C70B47E-4551-42ED-A8F8-1E98AECA1BBF}" type="parTrans" cxnId="{37CEC53E-8E53-4307-ADA5-973BE828459D}">
      <dgm:prSet/>
      <dgm:spPr/>
      <dgm:t>
        <a:bodyPr/>
        <a:lstStyle/>
        <a:p>
          <a:endParaRPr lang="en-US"/>
        </a:p>
      </dgm:t>
    </dgm:pt>
    <dgm:pt modelId="{1576C883-CF27-4B61-9C8B-F8ACCAEE09F2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tabLst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File size is reduced but preserves a copy of the original uncompressed image</a:t>
          </a:r>
        </a:p>
      </dgm:t>
    </dgm:pt>
    <dgm:pt modelId="{2F813C04-D63A-4CF2-B5F3-92A20DAC50EE}" type="parTrans" cxnId="{CA7D1148-37D2-406F-A489-58F91056E909}">
      <dgm:prSet/>
      <dgm:spPr/>
      <dgm:t>
        <a:bodyPr/>
        <a:lstStyle/>
        <a:p>
          <a:endParaRPr lang="en-US"/>
        </a:p>
      </dgm:t>
    </dgm:pt>
    <dgm:pt modelId="{FD325E73-0BFD-4202-99F4-38322772761B}" type="sibTrans" cxnId="{CA7D1148-37D2-406F-A489-58F91056E909}">
      <dgm:prSet/>
      <dgm:spPr/>
      <dgm:t>
        <a:bodyPr/>
        <a:lstStyle/>
        <a:p>
          <a:endParaRPr lang="en-US"/>
        </a:p>
      </dgm:t>
    </dgm:pt>
    <dgm:pt modelId="{171C44C3-264F-4D3E-8860-A94FA2104C71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Avoids accumulating stages of re-compression when editing images</a:t>
          </a:r>
        </a:p>
      </dgm:t>
    </dgm:pt>
    <dgm:pt modelId="{9A981B90-85B0-4D61-8089-44A780336F63}" type="parTrans" cxnId="{AC0AE179-8483-4151-A06E-3606D721934D}">
      <dgm:prSet/>
      <dgm:spPr/>
      <dgm:t>
        <a:bodyPr/>
        <a:lstStyle/>
        <a:p>
          <a:endParaRPr lang="en-US"/>
        </a:p>
      </dgm:t>
    </dgm:pt>
    <dgm:pt modelId="{77A8DD36-1B11-4C75-B852-D770F46432A8}" type="sibTrans" cxnId="{AC0AE179-8483-4151-A06E-3606D721934D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</dgm:pt>
    <dgm:pt modelId="{F89E510D-1EE2-46EE-81BE-70A29F00E6DE}" type="pres">
      <dgm:prSet presAssocID="{0EAF9682-B1F8-4E02-A34A-E6BC34DCCA96}" presName="parentText" presStyleLbl="node1" presStyleIdx="0" presStyleCnt="2" custScaleX="123932" custScaleY="131920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</dgm:pt>
    <dgm:pt modelId="{39270827-321C-487D-8701-D3C791DADC60}" type="pres">
      <dgm:prSet presAssocID="{DD2972BB-86F5-43ED-95EB-0E6235EE415E}" presName="parentText" presStyleLbl="node1" presStyleIdx="1" presStyleCnt="2" custScaleX="124208" custScaleY="136032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LinFactNeighborY="-22453">
        <dgm:presLayoutVars>
          <dgm:bulletEnabled val="1"/>
        </dgm:presLayoutVars>
      </dgm:prSet>
      <dgm:spPr/>
    </dgm:pt>
  </dgm:ptLst>
  <dgm:cxnLst>
    <dgm:cxn modelId="{F77C1490-D91C-4997-8DBF-829CA7943604}" type="presOf" srcId="{DD2972BB-86F5-43ED-95EB-0E6235EE415E}" destId="{39270827-321C-487D-8701-D3C791DADC60}" srcOrd="1" destOrd="0" presId="urn:microsoft.com/office/officeart/2005/8/layout/list1"/>
    <dgm:cxn modelId="{1FCEDEAB-61AD-4433-B9B0-06F2AA54BAA3}" type="presOf" srcId="{171C44C3-264F-4D3E-8860-A94FA2104C71}" destId="{A3A48043-0B63-489A-B90C-A566B8DF0AB2}" srcOrd="0" destOrd="1" presId="urn:microsoft.com/office/officeart/2005/8/layout/list1"/>
    <dgm:cxn modelId="{0A40BDFE-8B62-4696-AAF1-994ED976AABA}" srcId="{DD2972BB-86F5-43ED-95EB-0E6235EE415E}" destId="{1645AB70-7823-4273-B941-5E880BF463C2}" srcOrd="2" destOrd="0" parTransId="{3486ECA3-B8CB-46E0-9D1E-ED8CBC4A7EDC}" sibTransId="{7C277341-7A56-40BE-BD28-6E2EDD68F6E7}"/>
    <dgm:cxn modelId="{37CEC53E-8E53-4307-ADA5-973BE828459D}" srcId="{0EAF9682-B1F8-4E02-A34A-E6BC34DCCA96}" destId="{6BA66444-701A-4D95-8723-5D7C3CA7AA95}" srcOrd="2" destOrd="0" parTransId="{9C70B47E-4551-42ED-A8F8-1E98AECA1BBF}" sibTransId="{1B0D7635-8567-4B3B-9197-70CB22BD9160}"/>
    <dgm:cxn modelId="{70155A0D-4C50-4F76-8D35-D8F650B675A8}" type="presOf" srcId="{6BA66444-701A-4D95-8723-5D7C3CA7AA95}" destId="{A3A48043-0B63-489A-B90C-A566B8DF0AB2}" srcOrd="0" destOrd="2" presId="urn:microsoft.com/office/officeart/2005/8/layout/list1"/>
    <dgm:cxn modelId="{3970C61B-57B6-4A1A-B9DE-B31729E4FE45}" type="presOf" srcId="{270EC2B3-A97F-452E-A510-F301C3F27045}" destId="{E5F8AC0D-C818-46D2-8191-251E5BC620F9}" srcOrd="0" destOrd="1" presId="urn:microsoft.com/office/officeart/2005/8/layout/list1"/>
    <dgm:cxn modelId="{AC0AE179-8483-4151-A06E-3606D721934D}" srcId="{0EAF9682-B1F8-4E02-A34A-E6BC34DCCA96}" destId="{171C44C3-264F-4D3E-8860-A94FA2104C71}" srcOrd="1" destOrd="0" parTransId="{9A981B90-85B0-4D61-8089-44A780336F63}" sibTransId="{77A8DD36-1B11-4C75-B852-D770F46432A8}"/>
    <dgm:cxn modelId="{AEA7420A-D863-4A88-BAAE-388F7362B8A8}" srcId="{DD2972BB-86F5-43ED-95EB-0E6235EE415E}" destId="{270EC2B3-A97F-452E-A510-F301C3F27045}" srcOrd="1" destOrd="0" parTransId="{E75C6E3E-D2AB-4BB0-ADB0-DDD4CF34DC1E}" sibTransId="{FC60AC63-33DA-4FF1-ABF8-02B8F29604AF}"/>
    <dgm:cxn modelId="{96E7422A-D1F5-4296-8C90-BFEA0B704519}" type="presOf" srcId="{0BE71C6B-AB23-42F8-8530-ACCE65770C59}" destId="{E5F8AC0D-C818-46D2-8191-251E5BC620F9}" srcOrd="0" destOrd="0" presId="urn:microsoft.com/office/officeart/2005/8/layout/list1"/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C9E014D7-32E0-4EEC-B408-3431F64BEEF8}" srcId="{DD2972BB-86F5-43ED-95EB-0E6235EE415E}" destId="{628151E4-D4E8-4C2C-8F55-A74CC4F0AF6F}" srcOrd="3" destOrd="0" parTransId="{57400959-57BE-4922-A28B-D81739BA865A}" sibTransId="{F9E5A159-F647-4FAF-AB70-571F878D6E6C}"/>
    <dgm:cxn modelId="{4B6A9773-A7CD-42D4-AF50-DE55B90B30FB}" type="presOf" srcId="{DD2972BB-86F5-43ED-95EB-0E6235EE415E}" destId="{F2D1EC00-5936-4507-A1B3-ADE919C81521}" srcOrd="0" destOrd="0" presId="urn:microsoft.com/office/officeart/2005/8/layout/list1"/>
    <dgm:cxn modelId="{BB384B46-A4F4-481E-829F-CA50A31967BF}" type="presOf" srcId="{9E018682-F920-4DE4-848B-9A1180AFE0E6}" destId="{35B9770D-CA92-443B-8E98-61B8397B238F}" srcOrd="0" destOrd="0" presId="urn:microsoft.com/office/officeart/2005/8/layout/list1"/>
    <dgm:cxn modelId="{24556C11-EC7C-4C10-9E5A-56725D0406DA}" type="presOf" srcId="{0EAF9682-B1F8-4E02-A34A-E6BC34DCCA96}" destId="{F89E510D-1EE2-46EE-81BE-70A29F00E6DE}" srcOrd="1" destOrd="0" presId="urn:microsoft.com/office/officeart/2005/8/layout/list1"/>
    <dgm:cxn modelId="{A4DFA078-98ED-4C81-8684-647A242FE3B4}" type="presOf" srcId="{0EAF9682-B1F8-4E02-A34A-E6BC34DCCA96}" destId="{E736F3BE-881B-4B2E-9BA6-B26B41AC01E6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18D0DDD8-F900-42BF-AB3A-1710B378CB52}" type="presOf" srcId="{1645AB70-7823-4273-B941-5E880BF463C2}" destId="{E5F8AC0D-C818-46D2-8191-251E5BC620F9}" srcOrd="0" destOrd="2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2BC146E1-3551-471C-B144-B9A03245F6BB}" type="presOf" srcId="{628151E4-D4E8-4C2C-8F55-A74CC4F0AF6F}" destId="{E5F8AC0D-C818-46D2-8191-251E5BC620F9}" srcOrd="0" destOrd="3" presId="urn:microsoft.com/office/officeart/2005/8/layout/list1"/>
    <dgm:cxn modelId="{B16370D1-1F3D-43B5-8859-F3FCD3BADA5B}" type="presOf" srcId="{1576C883-CF27-4B61-9C8B-F8ACCAEE09F2}" destId="{A3A48043-0B63-489A-B90C-A566B8DF0AB2}" srcOrd="0" destOrd="0" presId="urn:microsoft.com/office/officeart/2005/8/layout/list1"/>
    <dgm:cxn modelId="{CA7D1148-37D2-406F-A489-58F91056E909}" srcId="{0EAF9682-B1F8-4E02-A34A-E6BC34DCCA96}" destId="{1576C883-CF27-4B61-9C8B-F8ACCAEE09F2}" srcOrd="0" destOrd="0" parTransId="{2F813C04-D63A-4CF2-B5F3-92A20DAC50EE}" sibTransId="{FD325E73-0BFD-4202-99F4-38322772761B}"/>
    <dgm:cxn modelId="{F59FBA29-6018-4690-A1E2-6375A800AA04}" type="presParOf" srcId="{35B9770D-CA92-443B-8E98-61B8397B238F}" destId="{0473A6B5-DC7A-437A-B45A-5718DC69EABD}" srcOrd="0" destOrd="0" presId="urn:microsoft.com/office/officeart/2005/8/layout/list1"/>
    <dgm:cxn modelId="{DF00B7FD-D346-4B34-A88D-E36509ABCF28}" type="presParOf" srcId="{0473A6B5-DC7A-437A-B45A-5718DC69EABD}" destId="{E736F3BE-881B-4B2E-9BA6-B26B41AC01E6}" srcOrd="0" destOrd="0" presId="urn:microsoft.com/office/officeart/2005/8/layout/list1"/>
    <dgm:cxn modelId="{425F88BA-4F53-478C-BF98-313DA9A7E7E5}" type="presParOf" srcId="{0473A6B5-DC7A-437A-B45A-5718DC69EABD}" destId="{F89E510D-1EE2-46EE-81BE-70A29F00E6DE}" srcOrd="1" destOrd="0" presId="urn:microsoft.com/office/officeart/2005/8/layout/list1"/>
    <dgm:cxn modelId="{753E7E24-A28A-4CB1-8CEA-DE739A35B800}" type="presParOf" srcId="{35B9770D-CA92-443B-8E98-61B8397B238F}" destId="{302E932B-1D19-4F55-8CFF-667490D2A380}" srcOrd="1" destOrd="0" presId="urn:microsoft.com/office/officeart/2005/8/layout/list1"/>
    <dgm:cxn modelId="{B61BD37E-B49A-4801-89B9-7AAC610A9B3F}" type="presParOf" srcId="{35B9770D-CA92-443B-8E98-61B8397B238F}" destId="{A3A48043-0B63-489A-B90C-A566B8DF0AB2}" srcOrd="2" destOrd="0" presId="urn:microsoft.com/office/officeart/2005/8/layout/list1"/>
    <dgm:cxn modelId="{0ED02565-A376-408B-9805-BBCDF0D8034D}" type="presParOf" srcId="{35B9770D-CA92-443B-8E98-61B8397B238F}" destId="{1C3D44FA-DC0A-46CE-B62A-D6474139B106}" srcOrd="3" destOrd="0" presId="urn:microsoft.com/office/officeart/2005/8/layout/list1"/>
    <dgm:cxn modelId="{A180B903-E18C-40AF-B711-A437F5930E60}" type="presParOf" srcId="{35B9770D-CA92-443B-8E98-61B8397B238F}" destId="{6AC97F89-B2F6-49D8-9F5E-204CF7773244}" srcOrd="4" destOrd="0" presId="urn:microsoft.com/office/officeart/2005/8/layout/list1"/>
    <dgm:cxn modelId="{84F85813-B82B-4C07-9995-341647E8BDE9}" type="presParOf" srcId="{6AC97F89-B2F6-49D8-9F5E-204CF7773244}" destId="{F2D1EC00-5936-4507-A1B3-ADE919C81521}" srcOrd="0" destOrd="0" presId="urn:microsoft.com/office/officeart/2005/8/layout/list1"/>
    <dgm:cxn modelId="{7331E3C7-A5CC-40E4-8D6A-2ACA35A70FAE}" type="presParOf" srcId="{6AC97F89-B2F6-49D8-9F5E-204CF7773244}" destId="{39270827-321C-487D-8701-D3C791DADC60}" srcOrd="1" destOrd="0" presId="urn:microsoft.com/office/officeart/2005/8/layout/list1"/>
    <dgm:cxn modelId="{22A61FC8-DA06-41F7-9A5B-41088B959CDA}" type="presParOf" srcId="{35B9770D-CA92-443B-8E98-61B8397B238F}" destId="{A6E5FD3D-80F8-4246-80C8-41686BF3ECAC}" srcOrd="5" destOrd="0" presId="urn:microsoft.com/office/officeart/2005/8/layout/list1"/>
    <dgm:cxn modelId="{E2AF9608-0CAE-49B7-A480-A38AE5EBD169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Test the Web site in different browsers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Preferably test on different versions of the same browser also as they can show the Web site differently.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279B12DB-89DA-4C18-B94C-5CCC9C805E5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Write a good clean HTML code</a:t>
          </a:r>
        </a:p>
      </dgm:t>
    </dgm:pt>
    <dgm:pt modelId="{C7F06E68-F465-42D4-8EF5-AB1571F9BDD0}" type="parTrans" cxnId="{E9D1F135-766C-4FCA-9E72-2C1BC8BACD68}">
      <dgm:prSet/>
      <dgm:spPr/>
      <dgm:t>
        <a:bodyPr/>
        <a:lstStyle/>
        <a:p>
          <a:endParaRPr lang="en-US"/>
        </a:p>
      </dgm:t>
    </dgm:pt>
    <dgm:pt modelId="{6263F9C6-FD2A-4CAB-B2C0-9635C6885E50}" type="sibTrans" cxnId="{E9D1F135-766C-4FCA-9E72-2C1BC8BACD68}">
      <dgm:prSet/>
      <dgm:spPr/>
      <dgm:t>
        <a:bodyPr/>
        <a:lstStyle/>
        <a:p>
          <a:endParaRPr lang="en-US"/>
        </a:p>
      </dgm:t>
    </dgm:pt>
    <dgm:pt modelId="{4AB68899-0918-405F-A96F-B0D00B7C9AD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To ensure that the page looks same in all browsers is to write Web pages using valid HTML and CSS codes, and then test it in many browsers. </a:t>
          </a:r>
        </a:p>
      </dgm:t>
    </dgm:pt>
    <dgm:pt modelId="{C362FC98-6221-4783-8602-50870B26FD58}" type="parTrans" cxnId="{C5B7FD5F-10E6-4819-AFD9-D33ADECCA984}">
      <dgm:prSet/>
      <dgm:spPr/>
      <dgm:t>
        <a:bodyPr/>
        <a:lstStyle/>
        <a:p>
          <a:endParaRPr lang="en-US"/>
        </a:p>
      </dgm:t>
    </dgm:pt>
    <dgm:pt modelId="{3A9C10A0-D22E-4540-AF40-0A8FB3083DF1}" type="sibTrans" cxnId="{C5B7FD5F-10E6-4819-AFD9-D33ADECCA984}">
      <dgm:prSet/>
      <dgm:spPr/>
      <dgm:t>
        <a:bodyPr/>
        <a:lstStyle/>
        <a:p>
          <a:endParaRPr lang="en-US"/>
        </a:p>
      </dgm:t>
    </dgm:pt>
    <dgm:pt modelId="{24C4A9E6-F36A-474D-B889-8FE6610470B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Using External CSS can help pages render and load faster. </a:t>
          </a:r>
        </a:p>
      </dgm:t>
    </dgm:pt>
    <dgm:pt modelId="{EBD06892-BF0A-4D05-B814-531F2DB82A1B}" type="parTrans" cxnId="{0E4A3C9E-AC7E-47A0-9376-9F66F890D7B3}">
      <dgm:prSet/>
      <dgm:spPr/>
      <dgm:t>
        <a:bodyPr/>
        <a:lstStyle/>
        <a:p>
          <a:endParaRPr lang="en-US"/>
        </a:p>
      </dgm:t>
    </dgm:pt>
    <dgm:pt modelId="{A791FB8D-2169-453B-AFAB-1A1F6CD8FEDD}" type="sibTrans" cxnId="{0E4A3C9E-AC7E-47A0-9376-9F66F890D7B3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</dgm:pt>
    <dgm:pt modelId="{F89E510D-1EE2-46EE-81BE-70A29F00E6DE}" type="pres">
      <dgm:prSet presAssocID="{0EAF9682-B1F8-4E02-A34A-E6BC34DCCA96}" presName="parentText" presStyleLbl="node1" presStyleIdx="0" presStyleCnt="2" custScaleX="101075" custScaleY="87433" custLinFactNeighborX="-40000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LinFactNeighborY="-24746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1C48D3C8-7759-4643-931D-1BDD8A4EBE48}" type="pres">
      <dgm:prSet presAssocID="{279B12DB-89DA-4C18-B94C-5CCC9C805E5C}" presName="parentLin" presStyleCnt="0"/>
      <dgm:spPr/>
    </dgm:pt>
    <dgm:pt modelId="{A78ADD85-A776-47E8-82CE-49CA4D1C534E}" type="pres">
      <dgm:prSet presAssocID="{279B12DB-89DA-4C18-B94C-5CCC9C805E5C}" presName="parentLeftMargin" presStyleLbl="node1" presStyleIdx="0" presStyleCnt="2"/>
      <dgm:spPr/>
    </dgm:pt>
    <dgm:pt modelId="{D1B911CD-8836-4A74-9590-F24E0B7A45AF}" type="pres">
      <dgm:prSet presAssocID="{279B12DB-89DA-4C18-B94C-5CCC9C805E5C}" presName="parentText" presStyleLbl="node1" presStyleIdx="1" presStyleCnt="2" custLinFactNeighborX="-40000">
        <dgm:presLayoutVars>
          <dgm:chMax val="0"/>
          <dgm:bulletEnabled val="1"/>
        </dgm:presLayoutVars>
      </dgm:prSet>
      <dgm:spPr/>
    </dgm:pt>
    <dgm:pt modelId="{F6CA6083-078D-47A4-9377-4B0268DB3D33}" type="pres">
      <dgm:prSet presAssocID="{279B12DB-89DA-4C18-B94C-5CCC9C805E5C}" presName="negativeSpace" presStyleCnt="0"/>
      <dgm:spPr/>
    </dgm:pt>
    <dgm:pt modelId="{345BBD34-9EC4-456B-9708-483B31B3896D}" type="pres">
      <dgm:prSet presAssocID="{279B12DB-89DA-4C18-B94C-5CCC9C805E5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9D1F135-766C-4FCA-9E72-2C1BC8BACD68}" srcId="{9E018682-F920-4DE4-848B-9A1180AFE0E6}" destId="{279B12DB-89DA-4C18-B94C-5CCC9C805E5C}" srcOrd="1" destOrd="0" parTransId="{C7F06E68-F465-42D4-8EF5-AB1571F9BDD0}" sibTransId="{6263F9C6-FD2A-4CAB-B2C0-9635C6885E50}"/>
    <dgm:cxn modelId="{0E4A3C9E-AC7E-47A0-9376-9F66F890D7B3}" srcId="{279B12DB-89DA-4C18-B94C-5CCC9C805E5C}" destId="{24C4A9E6-F36A-474D-B889-8FE6610470BB}" srcOrd="1" destOrd="0" parTransId="{EBD06892-BF0A-4D05-B814-531F2DB82A1B}" sibTransId="{A791FB8D-2169-453B-AFAB-1A1F6CD8FEDD}"/>
    <dgm:cxn modelId="{74FCB29C-392C-4B59-A2BB-C079BCFC0575}" type="presOf" srcId="{9E018682-F920-4DE4-848B-9A1180AFE0E6}" destId="{35B9770D-CA92-443B-8E98-61B8397B238F}" srcOrd="0" destOrd="0" presId="urn:microsoft.com/office/officeart/2005/8/layout/list1"/>
    <dgm:cxn modelId="{F9AE8191-0AAD-474F-8919-7E76502BB5F7}" type="presOf" srcId="{279B12DB-89DA-4C18-B94C-5CCC9C805E5C}" destId="{A78ADD85-A776-47E8-82CE-49CA4D1C534E}" srcOrd="0" destOrd="0" presId="urn:microsoft.com/office/officeart/2005/8/layout/list1"/>
    <dgm:cxn modelId="{540700BF-D4DD-4B17-9ED2-947E2A1FE6EF}" type="presOf" srcId="{0EAF9682-B1F8-4E02-A34A-E6BC34DCCA96}" destId="{E736F3BE-881B-4B2E-9BA6-B26B41AC01E6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7823CF3C-44BD-4A9F-AACB-9ED01D2E1508}" type="presOf" srcId="{0EAF9682-B1F8-4E02-A34A-E6BC34DCCA96}" destId="{F89E510D-1EE2-46EE-81BE-70A29F00E6DE}" srcOrd="1" destOrd="0" presId="urn:microsoft.com/office/officeart/2005/8/layout/list1"/>
    <dgm:cxn modelId="{FCAE7525-FAF8-4A9C-9621-E92A1142FD99}" type="presOf" srcId="{4AB68899-0918-405F-A96F-B0D00B7C9ADE}" destId="{345BBD34-9EC4-456B-9708-483B31B3896D}" srcOrd="0" destOrd="0" presId="urn:microsoft.com/office/officeart/2005/8/layout/list1"/>
    <dgm:cxn modelId="{2E52B0FD-0DC8-4146-A818-414F459D5C33}" type="presOf" srcId="{24C4A9E6-F36A-474D-B889-8FE6610470BB}" destId="{345BBD34-9EC4-456B-9708-483B31B3896D}" srcOrd="0" destOrd="1" presId="urn:microsoft.com/office/officeart/2005/8/layout/list1"/>
    <dgm:cxn modelId="{49FDDA55-6EB9-44D0-954E-D2F7457D9FB4}" type="presOf" srcId="{279B12DB-89DA-4C18-B94C-5CCC9C805E5C}" destId="{D1B911CD-8836-4A74-9590-F24E0B7A45AF}" srcOrd="1" destOrd="0" presId="urn:microsoft.com/office/officeart/2005/8/layout/list1"/>
    <dgm:cxn modelId="{C5B7FD5F-10E6-4819-AFD9-D33ADECCA984}" srcId="{279B12DB-89DA-4C18-B94C-5CCC9C805E5C}" destId="{4AB68899-0918-405F-A96F-B0D00B7C9ADE}" srcOrd="0" destOrd="0" parTransId="{C362FC98-6221-4783-8602-50870B26FD58}" sibTransId="{3A9C10A0-D22E-4540-AF40-0A8FB3083DF1}"/>
    <dgm:cxn modelId="{D316B310-7779-4887-BDFA-71D9D39EC943}" type="presOf" srcId="{3A238C8B-31F0-40F7-B9EC-E53169E5539B}" destId="{A3A48043-0B63-489A-B90C-A566B8DF0AB2}" srcOrd="0" destOrd="0" presId="urn:microsoft.com/office/officeart/2005/8/layout/list1"/>
    <dgm:cxn modelId="{3447B890-B0A3-4570-B49C-47F8757516CE}" type="presParOf" srcId="{35B9770D-CA92-443B-8E98-61B8397B238F}" destId="{0473A6B5-DC7A-437A-B45A-5718DC69EABD}" srcOrd="0" destOrd="0" presId="urn:microsoft.com/office/officeart/2005/8/layout/list1"/>
    <dgm:cxn modelId="{3DED2057-2195-4DC8-93F0-BFB868EC644C}" type="presParOf" srcId="{0473A6B5-DC7A-437A-B45A-5718DC69EABD}" destId="{E736F3BE-881B-4B2E-9BA6-B26B41AC01E6}" srcOrd="0" destOrd="0" presId="urn:microsoft.com/office/officeart/2005/8/layout/list1"/>
    <dgm:cxn modelId="{4E02B383-69A6-41C1-920B-C1B3FFFBB157}" type="presParOf" srcId="{0473A6B5-DC7A-437A-B45A-5718DC69EABD}" destId="{F89E510D-1EE2-46EE-81BE-70A29F00E6DE}" srcOrd="1" destOrd="0" presId="urn:microsoft.com/office/officeart/2005/8/layout/list1"/>
    <dgm:cxn modelId="{FA6D4EDF-7607-486A-AACC-F477C3E346FE}" type="presParOf" srcId="{35B9770D-CA92-443B-8E98-61B8397B238F}" destId="{302E932B-1D19-4F55-8CFF-667490D2A380}" srcOrd="1" destOrd="0" presId="urn:microsoft.com/office/officeart/2005/8/layout/list1"/>
    <dgm:cxn modelId="{002E8E9C-DA1D-4774-BEFA-3AC9156CDF62}" type="presParOf" srcId="{35B9770D-CA92-443B-8E98-61B8397B238F}" destId="{A3A48043-0B63-489A-B90C-A566B8DF0AB2}" srcOrd="2" destOrd="0" presId="urn:microsoft.com/office/officeart/2005/8/layout/list1"/>
    <dgm:cxn modelId="{A490C25C-B1DA-45FF-B6F6-693872CD6808}" type="presParOf" srcId="{35B9770D-CA92-443B-8E98-61B8397B238F}" destId="{1C3D44FA-DC0A-46CE-B62A-D6474139B106}" srcOrd="3" destOrd="0" presId="urn:microsoft.com/office/officeart/2005/8/layout/list1"/>
    <dgm:cxn modelId="{9D81FE71-550D-4354-AEDD-DC1F7ABE2D34}" type="presParOf" srcId="{35B9770D-CA92-443B-8E98-61B8397B238F}" destId="{1C48D3C8-7759-4643-931D-1BDD8A4EBE48}" srcOrd="4" destOrd="0" presId="urn:microsoft.com/office/officeart/2005/8/layout/list1"/>
    <dgm:cxn modelId="{EBDACFCF-3745-43C7-B36D-8C63B7736E25}" type="presParOf" srcId="{1C48D3C8-7759-4643-931D-1BDD8A4EBE48}" destId="{A78ADD85-A776-47E8-82CE-49CA4D1C534E}" srcOrd="0" destOrd="0" presId="urn:microsoft.com/office/officeart/2005/8/layout/list1"/>
    <dgm:cxn modelId="{569B6232-7067-4545-A164-F494F7E784CB}" type="presParOf" srcId="{1C48D3C8-7759-4643-931D-1BDD8A4EBE48}" destId="{D1B911CD-8836-4A74-9590-F24E0B7A45AF}" srcOrd="1" destOrd="0" presId="urn:microsoft.com/office/officeart/2005/8/layout/list1"/>
    <dgm:cxn modelId="{FD7CD675-A7ED-4B3B-AC51-775B51D4217F}" type="presParOf" srcId="{35B9770D-CA92-443B-8E98-61B8397B238F}" destId="{F6CA6083-078D-47A4-9377-4B0268DB3D33}" srcOrd="5" destOrd="0" presId="urn:microsoft.com/office/officeart/2005/8/layout/list1"/>
    <dgm:cxn modelId="{2E905CA8-CF9E-486A-AC80-C06DE17098CE}" type="presParOf" srcId="{35B9770D-CA92-443B-8E98-61B8397B238F}" destId="{345BBD34-9EC4-456B-9708-483B31B389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The IMG element is an empty element, which allows to insert an image, diagram in a Web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The graphic formats are supported are: GIF, JPEG, BMP and PNG.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2000" dirty="0"/>
            <a:t>The </a:t>
          </a:r>
          <a:r>
            <a:rPr lang="en-US" sz="2000" dirty="0">
              <a:latin typeface="Courier New" pitchFamily="49" charset="0"/>
              <a:ea typeface="Arial Unicode MS" pitchFamily="34" charset="-128"/>
              <a:cs typeface="Courier New" pitchFamily="49" charset="0"/>
            </a:rPr>
            <a:t>&lt;</a:t>
          </a:r>
          <a:r>
            <a:rPr lang="en-US" sz="2000" dirty="0" err="1">
              <a:latin typeface="Courier New" pitchFamily="49" charset="0"/>
              <a:ea typeface="Arial Unicode MS" pitchFamily="34" charset="-128"/>
              <a:cs typeface="Courier New" pitchFamily="49" charset="0"/>
            </a:rPr>
            <a:t>img</a:t>
          </a:r>
          <a:r>
            <a:rPr lang="en-US" sz="2000" dirty="0">
              <a:latin typeface="Courier New" pitchFamily="49" charset="0"/>
              <a:ea typeface="Arial Unicode MS" pitchFamily="34" charset="-128"/>
              <a:cs typeface="Courier New" pitchFamily="49" charset="0"/>
            </a:rPr>
            <a:t>&gt;</a:t>
          </a:r>
          <a:r>
            <a:rPr lang="en-US" sz="2000" dirty="0"/>
            <a:t> tag reserves a space for the image and does not insert the image in the HTML page.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24CB98-1C97-4BA3-956B-DF7BB571CEA4}">
      <dgm:prSet phldrT="[Text]" custT="1"/>
      <dgm:spPr/>
      <dgm:t>
        <a:bodyPr/>
        <a:lstStyle/>
        <a:p>
          <a:r>
            <a:rPr lang="en-US" sz="2000" dirty="0"/>
            <a:t>It can creates a link between the image and the HTML page</a:t>
          </a:r>
          <a:r>
            <a:rPr lang="en-US" sz="1800" dirty="0"/>
            <a:t>.</a:t>
          </a:r>
        </a:p>
      </dgm:t>
    </dgm:pt>
    <dgm:pt modelId="{E856457C-2207-491E-8007-51DF8FB093AC}" type="parTrans" cxnId="{2F1D00B8-1C59-4D1C-ABE2-9932A70F6FD7}">
      <dgm:prSet/>
      <dgm:spPr/>
      <dgm:t>
        <a:bodyPr/>
        <a:lstStyle/>
        <a:p>
          <a:endParaRPr lang="en-US"/>
        </a:p>
      </dgm:t>
    </dgm:pt>
    <dgm:pt modelId="{275B39A1-0018-4DE6-9C10-2502A0BDD2E4}" type="sibTrans" cxnId="{2F1D00B8-1C59-4D1C-ABE2-9932A70F6FD7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A6445519-E36D-458F-8F29-D286534B965D}" type="pres">
      <dgm:prSet presAssocID="{562882C0-AB97-4E3B-8D46-8E574B04BE56}" presName="parentText" presStyleLbl="node1" presStyleIdx="1" presStyleCnt="4" custScaleY="68091" custLinFactNeighborY="-25979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2" presStyleCnt="4" custScaleY="65225" custLinFactNeighborY="-57971">
        <dgm:presLayoutVars>
          <dgm:chMax val="0"/>
          <dgm:bulletEnabled val="1"/>
        </dgm:presLayoutVars>
      </dgm:prSet>
      <dgm:spPr/>
    </dgm:pt>
    <dgm:pt modelId="{AF73CC07-6BD0-485C-92F2-720CCE658F4A}" type="pres">
      <dgm:prSet presAssocID="{07212A5D-CEB0-4CF0-BA2B-9599A2004670}" presName="spacer" presStyleCnt="0"/>
      <dgm:spPr/>
    </dgm:pt>
    <dgm:pt modelId="{152FC58D-F5F3-48D8-8C72-68791E40DCBF}" type="pres">
      <dgm:prSet presAssocID="{8224CB98-1C97-4BA3-956B-DF7BB571CEA4}" presName="parentText" presStyleLbl="node1" presStyleIdx="3" presStyleCnt="4" custScaleY="60192" custLinFactNeighborY="-71334">
        <dgm:presLayoutVars>
          <dgm:chMax val="0"/>
          <dgm:bulletEnabled val="1"/>
        </dgm:presLayoutVars>
      </dgm:prSet>
      <dgm:spPr/>
    </dgm:pt>
  </dgm:ptLst>
  <dgm:cxnLst>
    <dgm:cxn modelId="{EE746D15-77B8-45D2-A6D8-C513BFE1326B}" type="presOf" srcId="{4E1CD5B7-2CF3-44AA-979B-6F420433627D}" destId="{388723AB-37EB-4EC2-B7B0-759657273835}" srcOrd="0" destOrd="0" presId="urn:microsoft.com/office/officeart/2005/8/layout/vList2"/>
    <dgm:cxn modelId="{386D437B-7A0C-4423-AEE0-076BE0F952E8}" type="presOf" srcId="{32F9483E-A135-41CD-9B8E-5BB23FE4E385}" destId="{02F157C3-4AF0-4564-919C-72DA0052C758}" srcOrd="0" destOrd="0" presId="urn:microsoft.com/office/officeart/2005/8/layout/vList2"/>
    <dgm:cxn modelId="{73F75FA0-865B-47F6-B453-763770985817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6A2D907-79DE-4F9C-98E5-296F899C7C68}" type="presOf" srcId="{562882C0-AB97-4E3B-8D46-8E574B04BE56}" destId="{A6445519-E36D-458F-8F29-D286534B965D}" srcOrd="0" destOrd="0" presId="urn:microsoft.com/office/officeart/2005/8/layout/vList2"/>
    <dgm:cxn modelId="{A7A172F2-BE05-4F22-9430-38E9C7B7C042}" type="presOf" srcId="{8224CB98-1C97-4BA3-956B-DF7BB571CEA4}" destId="{152FC58D-F5F3-48D8-8C72-68791E40DCBF}" srcOrd="0" destOrd="0" presId="urn:microsoft.com/office/officeart/2005/8/layout/vList2"/>
    <dgm:cxn modelId="{E8D95785-E9E4-4618-B268-C90282AF6172}" srcId="{D32F8FCF-EDF2-4321-B49C-D5DF3D295B52}" destId="{562882C0-AB97-4E3B-8D46-8E574B04BE56}" srcOrd="1" destOrd="0" parTransId="{22DAB85A-2AC9-4DDD-B986-E5A7070B9054}" sibTransId="{7363CEF2-942E-416F-BE41-E1618140DA9E}"/>
    <dgm:cxn modelId="{2F1D00B8-1C59-4D1C-ABE2-9932A70F6FD7}" srcId="{D32F8FCF-EDF2-4321-B49C-D5DF3D295B52}" destId="{8224CB98-1C97-4BA3-956B-DF7BB571CEA4}" srcOrd="3" destOrd="0" parTransId="{E856457C-2207-491E-8007-51DF8FB093AC}" sibTransId="{275B39A1-0018-4DE6-9C10-2502A0BDD2E4}"/>
    <dgm:cxn modelId="{19D9F5E3-0714-4425-B1DF-ED5653129A86}" srcId="{D32F8FCF-EDF2-4321-B49C-D5DF3D295B52}" destId="{32F9483E-A135-41CD-9B8E-5BB23FE4E385}" srcOrd="2" destOrd="0" parTransId="{8400DE60-AB66-4C74-B12F-ABCFD84D948C}" sibTransId="{07212A5D-CEB0-4CF0-BA2B-9599A2004670}"/>
    <dgm:cxn modelId="{BDF820D1-37DB-4117-BD45-28E915107D10}" type="presParOf" srcId="{9FF9BD46-DE44-4B30-80ED-AC3A9E213A06}" destId="{388723AB-37EB-4EC2-B7B0-759657273835}" srcOrd="0" destOrd="0" presId="urn:microsoft.com/office/officeart/2005/8/layout/vList2"/>
    <dgm:cxn modelId="{5E783383-9EDF-4162-96B5-C2BCE6C0C378}" type="presParOf" srcId="{9FF9BD46-DE44-4B30-80ED-AC3A9E213A06}" destId="{D877BAB3-7DBF-46AB-A039-BE8C107F0C8C}" srcOrd="1" destOrd="0" presId="urn:microsoft.com/office/officeart/2005/8/layout/vList2"/>
    <dgm:cxn modelId="{6B3B687F-F250-4A17-85DB-93141128B6B5}" type="presParOf" srcId="{9FF9BD46-DE44-4B30-80ED-AC3A9E213A06}" destId="{A6445519-E36D-458F-8F29-D286534B965D}" srcOrd="2" destOrd="0" presId="urn:microsoft.com/office/officeart/2005/8/layout/vList2"/>
    <dgm:cxn modelId="{63C2D462-07F5-4928-8527-6188747D5A38}" type="presParOf" srcId="{9FF9BD46-DE44-4B30-80ED-AC3A9E213A06}" destId="{A2EE26A5-691E-4C3F-B7EF-20DE69EA838D}" srcOrd="3" destOrd="0" presId="urn:microsoft.com/office/officeart/2005/8/layout/vList2"/>
    <dgm:cxn modelId="{4F2BA280-8244-4E73-842B-6D43974221C8}" type="presParOf" srcId="{9FF9BD46-DE44-4B30-80ED-AC3A9E213A06}" destId="{02F157C3-4AF0-4564-919C-72DA0052C758}" srcOrd="4" destOrd="0" presId="urn:microsoft.com/office/officeart/2005/8/layout/vList2"/>
    <dgm:cxn modelId="{4D0363F1-8479-4F80-A90C-323E0587796F}" type="presParOf" srcId="{9FF9BD46-DE44-4B30-80ED-AC3A9E213A06}" destId="{AF73CC07-6BD0-485C-92F2-720CCE658F4A}" srcOrd="5" destOrd="0" presId="urn:microsoft.com/office/officeart/2005/8/layout/vList2"/>
    <dgm:cxn modelId="{7C4F9516-FF25-4FA7-8C6B-AA54F2BE8D8D}" type="presParOf" srcId="{9FF9BD46-DE44-4B30-80ED-AC3A9E213A06}" destId="{152FC58D-F5F3-48D8-8C72-68791E40DC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HTML5 introduced a new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dirty="0"/>
            <a:t> tag that acts as a container containing the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20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2000" dirty="0"/>
            <a:t> tag.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It is not a replacement for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20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2000" dirty="0"/>
            <a:t> tag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The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dirty="0"/>
            <a:t> tag specifies self-contained content, such as illustrations, diagrams, photos, code listings, and so 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2000" dirty="0"/>
            <a:t>The content of the </a:t>
          </a:r>
          <a:r>
            <a:rPr lang="en-US" sz="20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dirty="0"/>
            <a:t> element is related to the main flow, its position is independent of the main flow.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41772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-82488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Y="-3248" custLinFactNeighborY="-100000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A81BBC7-C67A-478F-B838-EF96B85CD71B}" type="presOf" srcId="{D32F8FCF-EDF2-4321-B49C-D5DF3D295B52}" destId="{9FF9BD46-DE44-4B30-80ED-AC3A9E213A06}" srcOrd="0" destOrd="0" presId="urn:microsoft.com/office/officeart/2005/8/layout/vList2"/>
    <dgm:cxn modelId="{7D81A02D-72C8-416D-B979-CC5556CAF7B9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A72FB1E7-8B3C-497E-AC26-7947B54B13A2}" type="presOf" srcId="{4E1CD5B7-2CF3-44AA-979B-6F420433627D}" destId="{388723AB-37EB-4EC2-B7B0-759657273835}" srcOrd="0" destOrd="0" presId="urn:microsoft.com/office/officeart/2005/8/layout/vList2"/>
    <dgm:cxn modelId="{15BEFA97-7BC0-4395-A5A2-F08B26AB09DD}" type="presOf" srcId="{FC2A7E5C-B22A-46C4-9AFD-A55CEAE725CE}" destId="{0256FAD6-365E-4CAB-8266-8CECC71F7F52}" srcOrd="0" destOrd="0" presId="urn:microsoft.com/office/officeart/2005/8/layout/vList2"/>
    <dgm:cxn modelId="{1C62EFAA-B949-41C6-B883-A4C6E99C420D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5DCF16B-1B6B-4CA4-B1F5-369083D5B5C0}" type="presParOf" srcId="{9FF9BD46-DE44-4B30-80ED-AC3A9E213A06}" destId="{388723AB-37EB-4EC2-B7B0-759657273835}" srcOrd="0" destOrd="0" presId="urn:microsoft.com/office/officeart/2005/8/layout/vList2"/>
    <dgm:cxn modelId="{15974566-6FBE-4E20-860F-D9FFC8C27609}" type="presParOf" srcId="{9FF9BD46-DE44-4B30-80ED-AC3A9E213A06}" destId="{D877BAB3-7DBF-46AB-A039-BE8C107F0C8C}" srcOrd="1" destOrd="0" presId="urn:microsoft.com/office/officeart/2005/8/layout/vList2"/>
    <dgm:cxn modelId="{53D0D909-7D9A-44E4-9D53-5CA02DFE980C}" type="presParOf" srcId="{9FF9BD46-DE44-4B30-80ED-AC3A9E213A06}" destId="{0256FAD6-365E-4CAB-8266-8CECC71F7F52}" srcOrd="2" destOrd="0" presId="urn:microsoft.com/office/officeart/2005/8/layout/vList2"/>
    <dgm:cxn modelId="{D9F5A75B-7116-46A4-9B1B-0CDF266F3817}" type="presParOf" srcId="{9FF9BD46-DE44-4B30-80ED-AC3A9E213A06}" destId="{C88DBDBC-73BA-40D4-ACAA-61468FA8920B}" srcOrd="3" destOrd="0" presId="urn:microsoft.com/office/officeart/2005/8/layout/vList2"/>
    <dgm:cxn modelId="{51CA83DD-A9E1-412F-B5B6-99A0AFAE9473}" type="presParOf" srcId="{9FF9BD46-DE44-4B30-80ED-AC3A9E213A06}" destId="{A6445519-E36D-458F-8F29-D286534B965D}" srcOrd="4" destOrd="0" presId="urn:microsoft.com/office/officeart/2005/8/layout/vList2"/>
    <dgm:cxn modelId="{9B16C0E7-6B89-4158-B2AA-F2E4C389005C}" type="presParOf" srcId="{9FF9BD46-DE44-4B30-80ED-AC3A9E213A06}" destId="{A2EE26A5-691E-4C3F-B7EF-20DE69EA838D}" srcOrd="5" destOrd="0" presId="urn:microsoft.com/office/officeart/2005/8/layout/vList2"/>
    <dgm:cxn modelId="{7BBA0DDB-0FC8-4BEC-952C-BFB838D4C893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dirty="0"/>
            <a:t>Browsers that support CSS3 Transitions are as follows:</a:t>
          </a:r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Apple Safari 3.1 and later which requires the prefix –</a:t>
          </a:r>
          <a:r>
            <a:rPr lang="en-US" sz="2000" dirty="0" err="1">
              <a:latin typeface="Calibri" pitchFamily="34" charset="0"/>
              <a:cs typeface="Calibri" pitchFamily="34" charset="0"/>
            </a:rPr>
            <a:t>webkit</a:t>
          </a:r>
          <a:r>
            <a:rPr lang="en-US" sz="2000" dirty="0">
              <a:latin typeface="Calibri" pitchFamily="34" charset="0"/>
              <a:cs typeface="Calibri" pitchFamily="34" charset="0"/>
            </a:rPr>
            <a:t>-</a:t>
          </a: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Google Chrome which requires the prefix –</a:t>
          </a:r>
          <a:r>
            <a:rPr lang="en-US" sz="2000" dirty="0" err="1">
              <a:latin typeface="Calibri" pitchFamily="34" charset="0"/>
              <a:cs typeface="Calibri" pitchFamily="34" charset="0"/>
            </a:rPr>
            <a:t>webkit</a:t>
          </a:r>
          <a:r>
            <a:rPr lang="en-US" sz="2000" dirty="0">
              <a:latin typeface="Calibri" pitchFamily="34" charset="0"/>
              <a:cs typeface="Calibri" pitchFamily="34" charset="0"/>
            </a:rPr>
            <a:t>-</a:t>
          </a: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Mozilla Firefox 3.7 alpha and later which requires the prefix –</a:t>
          </a:r>
          <a:r>
            <a:rPr lang="en-US" sz="2000" dirty="0" err="1">
              <a:latin typeface="Calibri" pitchFamily="34" charset="0"/>
              <a:cs typeface="Calibri" pitchFamily="34" charset="0"/>
            </a:rPr>
            <a:t>moz</a:t>
          </a:r>
          <a:r>
            <a:rPr lang="en-US" sz="2000" dirty="0">
              <a:latin typeface="Calibri" pitchFamily="34" charset="0"/>
              <a:cs typeface="Calibri" pitchFamily="34" charset="0"/>
            </a:rPr>
            <a:t>-</a:t>
          </a: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Opera 10.5x and later which requires the prefix –o-</a:t>
          </a: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</dgm:pt>
    <dgm:pt modelId="{3B63C256-E7BD-4FED-A24D-ED2C4F33768A}" type="pres">
      <dgm:prSet presAssocID="{4F57FD8E-722A-4FE1-A800-A7842B64FACF}" presName="rootConnector" presStyleLbl="node1" presStyleIdx="0" presStyleCnt="1"/>
      <dgm:spPr/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4"/>
      <dgm:spPr/>
    </dgm:pt>
    <dgm:pt modelId="{56E95771-CAF8-441F-9C29-95B345C1BC36}" type="pres">
      <dgm:prSet presAssocID="{D6A3040D-8377-4504-95EA-F17CB7DD2DEA}" presName="childText" presStyleLbl="bgAcc1" presStyleIdx="0" presStyleCnt="4" custScaleX="1562194" custScaleY="186208" custLinFactNeighborX="-8977" custLinFactNeighborY="-43758">
        <dgm:presLayoutVars>
          <dgm:bulletEnabled val="1"/>
        </dgm:presLayoutVars>
      </dgm:prSet>
      <dgm:spPr/>
    </dgm:pt>
    <dgm:pt modelId="{C9082C2E-3830-4A10-8B86-E47EF69015BA}" type="pres">
      <dgm:prSet presAssocID="{43EAB393-DF1E-40D9-AB3C-142616DE21BC}" presName="Name13" presStyleLbl="parChTrans1D2" presStyleIdx="1" presStyleCnt="4"/>
      <dgm:spPr/>
    </dgm:pt>
    <dgm:pt modelId="{61E2C684-EBD0-485A-A69A-410BAE7028A4}" type="pres">
      <dgm:prSet presAssocID="{D50A3AAC-7505-447E-BD38-9E15D70972CE}" presName="childText" presStyleLbl="bgAcc1" presStyleIdx="1" presStyleCnt="4" custScaleX="1566601" custScaleY="193810" custLinFactNeighborX="-8977" custLinFactNeighborY="-16769">
        <dgm:presLayoutVars>
          <dgm:bulletEnabled val="1"/>
        </dgm:presLayoutVars>
      </dgm:prSet>
      <dgm:spPr/>
    </dgm:pt>
    <dgm:pt modelId="{42DCD54D-66BE-465E-9847-73F41B8C7E46}" type="pres">
      <dgm:prSet presAssocID="{509048E6-251D-4931-A7B0-05B873F2859C}" presName="Name13" presStyleLbl="parChTrans1D2" presStyleIdx="2" presStyleCnt="4"/>
      <dgm:spPr/>
    </dgm:pt>
    <dgm:pt modelId="{37FAE7F2-3481-4698-9EAC-9A7F7BEDF7E1}" type="pres">
      <dgm:prSet presAssocID="{9BCA323E-6A5B-4060-8D3D-6F08D535ED50}" presName="childText" presStyleLbl="bgAcc1" presStyleIdx="2" presStyleCnt="4" custScaleX="1555781" custScaleY="204077" custLinFactNeighborX="-8977" custLinFactNeighborY="13358">
        <dgm:presLayoutVars>
          <dgm:bulletEnabled val="1"/>
        </dgm:presLayoutVars>
      </dgm:prSet>
      <dgm:spPr/>
    </dgm:pt>
    <dgm:pt modelId="{8FF4C038-F2EE-417C-9AB4-8C20A1887613}" type="pres">
      <dgm:prSet presAssocID="{1990C475-769E-4669-8E9B-EE31BC9965BE}" presName="Name13" presStyleLbl="parChTrans1D2" presStyleIdx="3" presStyleCnt="4"/>
      <dgm:spPr/>
    </dgm:pt>
    <dgm:pt modelId="{547B328A-F054-4696-8C09-02F540C93386}" type="pres">
      <dgm:prSet presAssocID="{167CD2C9-E8D9-4A52-8183-2134B0303310}" presName="childText" presStyleLbl="bgAcc1" presStyleIdx="3" presStyleCnt="4" custScaleX="1552903" custScaleY="177168" custLinFactNeighborY="41594">
        <dgm:presLayoutVars>
          <dgm:bulletEnabled val="1"/>
        </dgm:presLayoutVars>
      </dgm:prSet>
      <dgm:spPr/>
    </dgm:pt>
  </dgm:ptLst>
  <dgm:cxnLst>
    <dgm:cxn modelId="{6604DE83-3542-4529-B359-0CCB7B77F3F8}" type="presOf" srcId="{4F57FD8E-722A-4FE1-A800-A7842B64FACF}" destId="{3B63C256-E7BD-4FED-A24D-ED2C4F33768A}" srcOrd="1" destOrd="0" presId="urn:microsoft.com/office/officeart/2005/8/layout/hierarchy3"/>
    <dgm:cxn modelId="{2668C828-D2FA-4B4A-9044-574914EE8BED}" type="presOf" srcId="{1990C475-769E-4669-8E9B-EE31BC9965BE}" destId="{8FF4C038-F2EE-417C-9AB4-8C20A1887613}" srcOrd="0" destOrd="0" presId="urn:microsoft.com/office/officeart/2005/8/layout/hierarchy3"/>
    <dgm:cxn modelId="{9500743D-FEEF-4AC3-9C5B-722C5C9FC9F5}" type="presOf" srcId="{4F57FD8E-722A-4FE1-A800-A7842B64FACF}" destId="{BC6173FC-5FB0-4E70-8D5C-962BCFCBFD7A}" srcOrd="0" destOrd="0" presId="urn:microsoft.com/office/officeart/2005/8/layout/hierarchy3"/>
    <dgm:cxn modelId="{1736C1C4-D0EB-424B-B07E-AAB9F0C34F23}" type="presOf" srcId="{9BCA323E-6A5B-4060-8D3D-6F08D535ED50}" destId="{37FAE7F2-3481-4698-9EAC-9A7F7BEDF7E1}" srcOrd="0" destOrd="0" presId="urn:microsoft.com/office/officeart/2005/8/layout/hierarchy3"/>
    <dgm:cxn modelId="{FE9BD7B9-5B1A-4FB2-AD1D-417C01DED023}" type="presOf" srcId="{8284AD39-911A-4534-9D24-A79788150699}" destId="{159E9CC5-F056-481E-890B-D81D92944806}" srcOrd="0" destOrd="0" presId="urn:microsoft.com/office/officeart/2005/8/layout/hierarchy3"/>
    <dgm:cxn modelId="{DCAEC30C-87F5-415D-9FF3-3280577B048B}" type="presOf" srcId="{43EAB393-DF1E-40D9-AB3C-142616DE21BC}" destId="{C9082C2E-3830-4A10-8B86-E47EF69015BA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054C4E01-AB36-4F6A-B07F-843E7E7C4CC8}" type="presOf" srcId="{167CD2C9-E8D9-4A52-8183-2134B0303310}" destId="{547B328A-F054-4696-8C09-02F540C93386}" srcOrd="0" destOrd="0" presId="urn:microsoft.com/office/officeart/2005/8/layout/hierarchy3"/>
    <dgm:cxn modelId="{63F41840-FAEC-4A95-B14C-EC96DD7AFAC0}" type="presOf" srcId="{D50A3AAC-7505-447E-BD38-9E15D70972CE}" destId="{61E2C684-EBD0-485A-A69A-410BAE7028A4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9106DFF1-616A-4A9D-B83D-D6479A832FE8}" type="presOf" srcId="{509048E6-251D-4931-A7B0-05B873F2859C}" destId="{42DCD54D-66BE-465E-9847-73F41B8C7E46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F8166E87-B49D-4C2D-ADE0-BA4DD5861522}" type="presOf" srcId="{D393D8ED-BB81-4D84-91DD-05350B4EFC40}" destId="{B468F822-FA45-412D-B478-5A4DC4DF054E}" srcOrd="0" destOrd="0" presId="urn:microsoft.com/office/officeart/2005/8/layout/hierarchy3"/>
    <dgm:cxn modelId="{042BC2A0-B3E6-46F6-922A-B432F1024E64}" type="presOf" srcId="{D6A3040D-8377-4504-95EA-F17CB7DD2DEA}" destId="{56E95771-CAF8-441F-9C29-95B345C1BC36}" srcOrd="0" destOrd="0" presId="urn:microsoft.com/office/officeart/2005/8/layout/hierarchy3"/>
    <dgm:cxn modelId="{22F3A239-3F03-4D48-B476-CC73CC32219B}" type="presParOf" srcId="{B468F822-FA45-412D-B478-5A4DC4DF054E}" destId="{453EBD43-11D2-4618-99AF-A40FEDC0C097}" srcOrd="0" destOrd="0" presId="urn:microsoft.com/office/officeart/2005/8/layout/hierarchy3"/>
    <dgm:cxn modelId="{DEF34D63-63CB-45DE-B88C-C7E18B554EB5}" type="presParOf" srcId="{453EBD43-11D2-4618-99AF-A40FEDC0C097}" destId="{BAFF6349-B296-4F4C-80CD-1CE7473A9F90}" srcOrd="0" destOrd="0" presId="urn:microsoft.com/office/officeart/2005/8/layout/hierarchy3"/>
    <dgm:cxn modelId="{3AB01610-8772-4BDC-9C39-C930C9670F48}" type="presParOf" srcId="{BAFF6349-B296-4F4C-80CD-1CE7473A9F90}" destId="{BC6173FC-5FB0-4E70-8D5C-962BCFCBFD7A}" srcOrd="0" destOrd="0" presId="urn:microsoft.com/office/officeart/2005/8/layout/hierarchy3"/>
    <dgm:cxn modelId="{E002BF3F-8A71-4BDD-B60A-4D35CF3C6EAA}" type="presParOf" srcId="{BAFF6349-B296-4F4C-80CD-1CE7473A9F90}" destId="{3B63C256-E7BD-4FED-A24D-ED2C4F33768A}" srcOrd="1" destOrd="0" presId="urn:microsoft.com/office/officeart/2005/8/layout/hierarchy3"/>
    <dgm:cxn modelId="{CF0FAC9B-4242-4CE0-8203-A1651BDCB391}" type="presParOf" srcId="{453EBD43-11D2-4618-99AF-A40FEDC0C097}" destId="{636388E9-B1ED-42D9-BF7B-D39D4493A1B8}" srcOrd="1" destOrd="0" presId="urn:microsoft.com/office/officeart/2005/8/layout/hierarchy3"/>
    <dgm:cxn modelId="{96F4E34A-0F4F-4932-9D3E-40D682CB17FD}" type="presParOf" srcId="{636388E9-B1ED-42D9-BF7B-D39D4493A1B8}" destId="{159E9CC5-F056-481E-890B-D81D92944806}" srcOrd="0" destOrd="0" presId="urn:microsoft.com/office/officeart/2005/8/layout/hierarchy3"/>
    <dgm:cxn modelId="{8DC8FB48-FEFC-4DA4-914E-DCF7A128BAA1}" type="presParOf" srcId="{636388E9-B1ED-42D9-BF7B-D39D4493A1B8}" destId="{56E95771-CAF8-441F-9C29-95B345C1BC36}" srcOrd="1" destOrd="0" presId="urn:microsoft.com/office/officeart/2005/8/layout/hierarchy3"/>
    <dgm:cxn modelId="{56B1F39E-759A-45A2-8E11-9D4459D93319}" type="presParOf" srcId="{636388E9-B1ED-42D9-BF7B-D39D4493A1B8}" destId="{C9082C2E-3830-4A10-8B86-E47EF69015BA}" srcOrd="2" destOrd="0" presId="urn:microsoft.com/office/officeart/2005/8/layout/hierarchy3"/>
    <dgm:cxn modelId="{694E8003-8944-4DF5-86D6-2BBFD40B270A}" type="presParOf" srcId="{636388E9-B1ED-42D9-BF7B-D39D4493A1B8}" destId="{61E2C684-EBD0-485A-A69A-410BAE7028A4}" srcOrd="3" destOrd="0" presId="urn:microsoft.com/office/officeart/2005/8/layout/hierarchy3"/>
    <dgm:cxn modelId="{F494622C-32A6-4799-B649-AB6E665925E9}" type="presParOf" srcId="{636388E9-B1ED-42D9-BF7B-D39D4493A1B8}" destId="{42DCD54D-66BE-465E-9847-73F41B8C7E46}" srcOrd="4" destOrd="0" presId="urn:microsoft.com/office/officeart/2005/8/layout/hierarchy3"/>
    <dgm:cxn modelId="{DC7A4F31-2950-418F-8843-1416E2232C90}" type="presParOf" srcId="{636388E9-B1ED-42D9-BF7B-D39D4493A1B8}" destId="{37FAE7F2-3481-4698-9EAC-9A7F7BEDF7E1}" srcOrd="5" destOrd="0" presId="urn:microsoft.com/office/officeart/2005/8/layout/hierarchy3"/>
    <dgm:cxn modelId="{874F481D-9613-4AD8-B0CA-B5F8B609EC78}" type="presParOf" srcId="{636388E9-B1ED-42D9-BF7B-D39D4493A1B8}" destId="{8FF4C038-F2EE-417C-9AB4-8C20A1887613}" srcOrd="6" destOrd="0" presId="urn:microsoft.com/office/officeart/2005/8/layout/hierarchy3"/>
    <dgm:cxn modelId="{119397AF-765A-4C30-AF6E-5BDFC416A468}" type="presParOf" srcId="{636388E9-B1ED-42D9-BF7B-D39D4493A1B8}" destId="{547B328A-F054-4696-8C09-02F540C9338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2000" dirty="0"/>
            <a:t>The two components of animation are as follows:</a:t>
          </a:r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2000" dirty="0">
              <a:latin typeface="Calibri" pitchFamily="34" charset="0"/>
              <a:cs typeface="Calibri" pitchFamily="34" charset="0"/>
            </a:rPr>
            <a:t>An animation style describing the animation.</a:t>
          </a: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800" dirty="0">
              <a:latin typeface="Calibri" pitchFamily="34" charset="0"/>
              <a:cs typeface="Calibri" pitchFamily="34" charset="0"/>
            </a:rPr>
            <a:t>A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keyframes</a:t>
          </a:r>
          <a:r>
            <a:rPr lang="en-US" sz="1800" dirty="0">
              <a:latin typeface="Calibri" pitchFamily="34" charset="0"/>
              <a:cs typeface="Calibri" pitchFamily="34" charset="0"/>
            </a:rPr>
            <a:t> set that specifies the start and end states of the animation’s CSS style and possible intermediate waypoints along the way.</a:t>
          </a: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435760" custScaleY="178768" custLinFactY="-100000" custLinFactNeighborX="11111" custLinFactNeighborY="-127352"/>
      <dgm:spPr/>
    </dgm:pt>
    <dgm:pt modelId="{3B63C256-E7BD-4FED-A24D-ED2C4F33768A}" type="pres">
      <dgm:prSet presAssocID="{4F57FD8E-722A-4FE1-A800-A7842B64FACF}" presName="rootConnector" presStyleLbl="node1" presStyleIdx="0" presStyleCnt="1"/>
      <dgm:spPr/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2"/>
      <dgm:spPr/>
    </dgm:pt>
    <dgm:pt modelId="{56E95771-CAF8-441F-9C29-95B345C1BC36}" type="pres">
      <dgm:prSet presAssocID="{D6A3040D-8377-4504-95EA-F17CB7DD2DEA}" presName="childText" presStyleLbl="bgAcc1" presStyleIdx="0" presStyleCnt="2" custScaleX="1562194" custScaleY="186208" custLinFactNeighborX="-8977" custLinFactNeighborY="-43758">
        <dgm:presLayoutVars>
          <dgm:bulletEnabled val="1"/>
        </dgm:presLayoutVars>
      </dgm:prSet>
      <dgm:spPr/>
    </dgm:pt>
    <dgm:pt modelId="{C9082C2E-3830-4A10-8B86-E47EF69015BA}" type="pres">
      <dgm:prSet presAssocID="{43EAB393-DF1E-40D9-AB3C-142616DE21BC}" presName="Name13" presStyleLbl="parChTrans1D2" presStyleIdx="1" presStyleCnt="2"/>
      <dgm:spPr/>
    </dgm:pt>
    <dgm:pt modelId="{61E2C684-EBD0-485A-A69A-410BAE7028A4}" type="pres">
      <dgm:prSet presAssocID="{D50A3AAC-7505-447E-BD38-9E15D70972CE}" presName="childText" presStyleLbl="bgAcc1" presStyleIdx="1" presStyleCnt="2" custScaleX="1566601" custScaleY="330601" custLinFactNeighborX="-8977" custLinFactNeighborY="-16769">
        <dgm:presLayoutVars>
          <dgm:bulletEnabled val="1"/>
        </dgm:presLayoutVars>
      </dgm:prSet>
      <dgm:spPr/>
    </dgm:pt>
  </dgm:ptLst>
  <dgm:cxnLst>
    <dgm:cxn modelId="{73574553-53B4-48B0-A4EA-52F828F2EB6C}" type="presOf" srcId="{D393D8ED-BB81-4D84-91DD-05350B4EFC40}" destId="{B468F822-FA45-412D-B478-5A4DC4DF054E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099A4255-267F-4071-85EE-468166F0B347}" type="presOf" srcId="{D50A3AAC-7505-447E-BD38-9E15D70972CE}" destId="{61E2C684-EBD0-485A-A69A-410BAE7028A4}" srcOrd="0" destOrd="0" presId="urn:microsoft.com/office/officeart/2005/8/layout/hierarchy3"/>
    <dgm:cxn modelId="{137C8E07-9722-42CF-872A-EC9F087AC16A}" type="presOf" srcId="{4F57FD8E-722A-4FE1-A800-A7842B64FACF}" destId="{BC6173FC-5FB0-4E70-8D5C-962BCFCBFD7A}" srcOrd="0" destOrd="0" presId="urn:microsoft.com/office/officeart/2005/8/layout/hierarchy3"/>
    <dgm:cxn modelId="{DFF33CB8-7411-4ECF-8C24-03703415E285}" type="presOf" srcId="{43EAB393-DF1E-40D9-AB3C-142616DE21BC}" destId="{C9082C2E-3830-4A10-8B86-E47EF69015BA}" srcOrd="0" destOrd="0" presId="urn:microsoft.com/office/officeart/2005/8/layout/hierarchy3"/>
    <dgm:cxn modelId="{FED79F0E-6082-48B8-8A01-897600BE65DC}" type="presOf" srcId="{4F57FD8E-722A-4FE1-A800-A7842B64FACF}" destId="{3B63C256-E7BD-4FED-A24D-ED2C4F33768A}" srcOrd="1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71347C75-62EC-4D14-B2DB-6575B6A2991E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568A3BD1-AF2D-43CC-98A5-8A887C5B471C}" type="presOf" srcId="{8284AD39-911A-4534-9D24-A79788150699}" destId="{159E9CC5-F056-481E-890B-D81D92944806}" srcOrd="0" destOrd="0" presId="urn:microsoft.com/office/officeart/2005/8/layout/hierarchy3"/>
    <dgm:cxn modelId="{3910E470-91E4-4FF5-91E7-CBD2394DA55A}" type="presParOf" srcId="{B468F822-FA45-412D-B478-5A4DC4DF054E}" destId="{453EBD43-11D2-4618-99AF-A40FEDC0C097}" srcOrd="0" destOrd="0" presId="urn:microsoft.com/office/officeart/2005/8/layout/hierarchy3"/>
    <dgm:cxn modelId="{0812BB4A-8F66-4410-9042-75558730FA3D}" type="presParOf" srcId="{453EBD43-11D2-4618-99AF-A40FEDC0C097}" destId="{BAFF6349-B296-4F4C-80CD-1CE7473A9F90}" srcOrd="0" destOrd="0" presId="urn:microsoft.com/office/officeart/2005/8/layout/hierarchy3"/>
    <dgm:cxn modelId="{21919A4E-AABB-44FC-A600-13C712B2F158}" type="presParOf" srcId="{BAFF6349-B296-4F4C-80CD-1CE7473A9F90}" destId="{BC6173FC-5FB0-4E70-8D5C-962BCFCBFD7A}" srcOrd="0" destOrd="0" presId="urn:microsoft.com/office/officeart/2005/8/layout/hierarchy3"/>
    <dgm:cxn modelId="{22FD359A-02D6-406B-B62F-3E68F97A4C5D}" type="presParOf" srcId="{BAFF6349-B296-4F4C-80CD-1CE7473A9F90}" destId="{3B63C256-E7BD-4FED-A24D-ED2C4F33768A}" srcOrd="1" destOrd="0" presId="urn:microsoft.com/office/officeart/2005/8/layout/hierarchy3"/>
    <dgm:cxn modelId="{C6F60E08-6C0E-4865-9E6B-55946B768DFC}" type="presParOf" srcId="{453EBD43-11D2-4618-99AF-A40FEDC0C097}" destId="{636388E9-B1ED-42D9-BF7B-D39D4493A1B8}" srcOrd="1" destOrd="0" presId="urn:microsoft.com/office/officeart/2005/8/layout/hierarchy3"/>
    <dgm:cxn modelId="{B1C30455-8CEC-4844-87D5-2F1C1E74A6F4}" type="presParOf" srcId="{636388E9-B1ED-42D9-BF7B-D39D4493A1B8}" destId="{159E9CC5-F056-481E-890B-D81D92944806}" srcOrd="0" destOrd="0" presId="urn:microsoft.com/office/officeart/2005/8/layout/hierarchy3"/>
    <dgm:cxn modelId="{F709B008-7A7C-4F97-9776-72F38C1CC493}" type="presParOf" srcId="{636388E9-B1ED-42D9-BF7B-D39D4493A1B8}" destId="{56E95771-CAF8-441F-9C29-95B345C1BC36}" srcOrd="1" destOrd="0" presId="urn:microsoft.com/office/officeart/2005/8/layout/hierarchy3"/>
    <dgm:cxn modelId="{563143F2-54CE-4894-83A6-4BFFC3EA51CF}" type="presParOf" srcId="{636388E9-B1ED-42D9-BF7B-D39D4493A1B8}" destId="{C9082C2E-3830-4A10-8B86-E47EF69015BA}" srcOrd="2" destOrd="0" presId="urn:microsoft.com/office/officeart/2005/8/layout/hierarchy3"/>
    <dgm:cxn modelId="{7E138422-C656-48E8-8080-C12AFAA58DBE}" type="presParOf" srcId="{636388E9-B1ED-42D9-BF7B-D39D4493A1B8}" destId="{61E2C684-EBD0-485A-A69A-410BAE7028A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>
        <a:solidFill>
          <a:srgbClr val="7030A0"/>
        </a:solidFill>
      </dgm:spPr>
      <dgm:t>
        <a:bodyPr/>
        <a:lstStyle/>
        <a:p>
          <a:pPr algn="l"/>
          <a:r>
            <a:rPr lang="en-US" sz="1800" dirty="0"/>
            <a:t>The advantages of CSS3 animations over script-based animation techniques are as follows:</a:t>
          </a:r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1800" dirty="0">
              <a:latin typeface="Calibri" pitchFamily="34" charset="0"/>
              <a:cs typeface="Calibri" pitchFamily="34" charset="0"/>
            </a:rPr>
            <a:t>Easy to use and can create them without the knowledge of JavaScript.</a:t>
          </a: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800" dirty="0">
              <a:latin typeface="Calibri" pitchFamily="34" charset="0"/>
              <a:cs typeface="Calibri" pitchFamily="34" charset="0"/>
            </a:rPr>
            <a:t>Executes well even under reasonable system load.</a:t>
          </a: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sz="1800" dirty="0">
              <a:latin typeface="Calibri" pitchFamily="34" charset="0"/>
              <a:cs typeface="Calibri" pitchFamily="34" charset="0"/>
            </a:rPr>
            <a:t>Allows the browser to control the animation sequence, optimize performance and efficiency</a:t>
          </a: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3EBD43-11D2-4618-99AF-A40FEDC0C097}" type="pres">
      <dgm:prSet presAssocID="{4F57FD8E-722A-4FE1-A800-A7842B64FACF}" presName="root" presStyleCnt="0"/>
      <dgm:spPr/>
    </dgm:pt>
    <dgm:pt modelId="{BAFF6349-B296-4F4C-80CD-1CE7473A9F90}" type="pres">
      <dgm:prSet presAssocID="{4F57FD8E-722A-4FE1-A800-A7842B64FACF}" presName="rootComposite" presStyleCnt="0"/>
      <dgm:spPr/>
    </dgm:pt>
    <dgm:pt modelId="{BC6173FC-5FB0-4E70-8D5C-962BCFCBFD7A}" type="pres">
      <dgm:prSet presAssocID="{4F57FD8E-722A-4FE1-A800-A7842B64FACF}" presName="rootText" presStyleLbl="node1" presStyleIdx="0" presStyleCnt="1" custScaleX="1378159" custScaleY="237661" custLinFactY="-100000" custLinFactNeighborX="11111" custLinFactNeighborY="-127352"/>
      <dgm:spPr/>
    </dgm:pt>
    <dgm:pt modelId="{3B63C256-E7BD-4FED-A24D-ED2C4F33768A}" type="pres">
      <dgm:prSet presAssocID="{4F57FD8E-722A-4FE1-A800-A7842B64FACF}" presName="rootConnector" presStyleLbl="node1" presStyleIdx="0" presStyleCnt="1"/>
      <dgm:spPr/>
    </dgm:pt>
    <dgm:pt modelId="{636388E9-B1ED-42D9-BF7B-D39D4493A1B8}" type="pres">
      <dgm:prSet presAssocID="{4F57FD8E-722A-4FE1-A800-A7842B64FACF}" presName="childShape" presStyleCnt="0"/>
      <dgm:spPr/>
    </dgm:pt>
    <dgm:pt modelId="{159E9CC5-F056-481E-890B-D81D92944806}" type="pres">
      <dgm:prSet presAssocID="{8284AD39-911A-4534-9D24-A79788150699}" presName="Name13" presStyleLbl="parChTrans1D2" presStyleIdx="0" presStyleCnt="3"/>
      <dgm:spPr/>
    </dgm:pt>
    <dgm:pt modelId="{56E95771-CAF8-441F-9C29-95B345C1BC36}" type="pres">
      <dgm:prSet presAssocID="{D6A3040D-8377-4504-95EA-F17CB7DD2DEA}" presName="childText" presStyleLbl="bgAcc1" presStyleIdx="0" presStyleCnt="3" custScaleX="1562194" custScaleY="186208" custLinFactNeighborX="-8977" custLinFactNeighborY="-43758">
        <dgm:presLayoutVars>
          <dgm:bulletEnabled val="1"/>
        </dgm:presLayoutVars>
      </dgm:prSet>
      <dgm:spPr/>
    </dgm:pt>
    <dgm:pt modelId="{C9082C2E-3830-4A10-8B86-E47EF69015BA}" type="pres">
      <dgm:prSet presAssocID="{43EAB393-DF1E-40D9-AB3C-142616DE21BC}" presName="Name13" presStyleLbl="parChTrans1D2" presStyleIdx="1" presStyleCnt="3"/>
      <dgm:spPr/>
    </dgm:pt>
    <dgm:pt modelId="{61E2C684-EBD0-485A-A69A-410BAE7028A4}" type="pres">
      <dgm:prSet presAssocID="{D50A3AAC-7505-447E-BD38-9E15D70972CE}" presName="childText" presStyleLbl="bgAcc1" presStyleIdx="1" presStyleCnt="3" custScaleX="1566601" custScaleY="193810" custLinFactNeighborX="-8977" custLinFactNeighborY="-16769">
        <dgm:presLayoutVars>
          <dgm:bulletEnabled val="1"/>
        </dgm:presLayoutVars>
      </dgm:prSet>
      <dgm:spPr/>
    </dgm:pt>
    <dgm:pt modelId="{42DCD54D-66BE-465E-9847-73F41B8C7E46}" type="pres">
      <dgm:prSet presAssocID="{509048E6-251D-4931-A7B0-05B873F2859C}" presName="Name13" presStyleLbl="parChTrans1D2" presStyleIdx="2" presStyleCnt="3"/>
      <dgm:spPr/>
    </dgm:pt>
    <dgm:pt modelId="{37FAE7F2-3481-4698-9EAC-9A7F7BEDF7E1}" type="pres">
      <dgm:prSet presAssocID="{9BCA323E-6A5B-4060-8D3D-6F08D535ED50}" presName="childText" presStyleLbl="bgAcc1" presStyleIdx="2" presStyleCnt="3" custScaleX="1555781" custScaleY="204077" custLinFactNeighborX="-8977" custLinFactNeighborY="13358">
        <dgm:presLayoutVars>
          <dgm:bulletEnabled val="1"/>
        </dgm:presLayoutVars>
      </dgm:prSet>
      <dgm:spPr/>
    </dgm:pt>
  </dgm:ptLst>
  <dgm:cxnLst>
    <dgm:cxn modelId="{47042C55-C35E-4DFD-8E5B-B1533A8C808E}" type="presOf" srcId="{4F57FD8E-722A-4FE1-A800-A7842B64FACF}" destId="{3B63C256-E7BD-4FED-A24D-ED2C4F33768A}" srcOrd="1" destOrd="0" presId="urn:microsoft.com/office/officeart/2005/8/layout/hierarchy3"/>
    <dgm:cxn modelId="{B83D9A7D-285A-43C6-8778-A105E40DED1A}" type="presOf" srcId="{43EAB393-DF1E-40D9-AB3C-142616DE21BC}" destId="{C9082C2E-3830-4A10-8B86-E47EF69015BA}" srcOrd="0" destOrd="0" presId="urn:microsoft.com/office/officeart/2005/8/layout/hierarchy3"/>
    <dgm:cxn modelId="{7A3EC25C-73B9-4230-8552-FC2222598E8A}" type="presOf" srcId="{9BCA323E-6A5B-4060-8D3D-6F08D535ED50}" destId="{37FAE7F2-3481-4698-9EAC-9A7F7BEDF7E1}" srcOrd="0" destOrd="0" presId="urn:microsoft.com/office/officeart/2005/8/layout/hierarchy3"/>
    <dgm:cxn modelId="{1B3E8CDC-1388-49BA-A46A-90399114CB96}" type="presOf" srcId="{D50A3AAC-7505-447E-BD38-9E15D70972CE}" destId="{61E2C684-EBD0-485A-A69A-410BAE7028A4}" srcOrd="0" destOrd="0" presId="urn:microsoft.com/office/officeart/2005/8/layout/hierarchy3"/>
    <dgm:cxn modelId="{151AF813-8A82-4615-A578-F6F2A7A61006}" type="presOf" srcId="{8284AD39-911A-4534-9D24-A79788150699}" destId="{159E9CC5-F056-481E-890B-D81D92944806}" srcOrd="0" destOrd="0" presId="urn:microsoft.com/office/officeart/2005/8/layout/hierarchy3"/>
    <dgm:cxn modelId="{286C57A7-D7F0-4D11-8F79-2620BF7CDF30}" type="presOf" srcId="{509048E6-251D-4931-A7B0-05B873F2859C}" destId="{42DCD54D-66BE-465E-9847-73F41B8C7E46}" srcOrd="0" destOrd="0" presId="urn:microsoft.com/office/officeart/2005/8/layout/hierarchy3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073B14EB-0A4A-41E2-845A-486286A59F90}" type="presOf" srcId="{4F57FD8E-722A-4FE1-A800-A7842B64FACF}" destId="{BC6173FC-5FB0-4E70-8D5C-962BCFCBFD7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8AD4D16C-0536-418D-B6D8-F33CBF56CD32}" type="presOf" srcId="{D393D8ED-BB81-4D84-91DD-05350B4EFC40}" destId="{B468F822-FA45-412D-B478-5A4DC4DF054E}" srcOrd="0" destOrd="0" presId="urn:microsoft.com/office/officeart/2005/8/layout/hierarchy3"/>
    <dgm:cxn modelId="{2EE872DD-4EE5-43C6-8F26-8D335D4409C2}" type="presOf" srcId="{D6A3040D-8377-4504-95EA-F17CB7DD2DEA}" destId="{56E95771-CAF8-441F-9C29-95B345C1BC36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6B5C1439-63CD-4349-9971-3B0B4C75DF41}" type="presParOf" srcId="{B468F822-FA45-412D-B478-5A4DC4DF054E}" destId="{453EBD43-11D2-4618-99AF-A40FEDC0C097}" srcOrd="0" destOrd="0" presId="urn:microsoft.com/office/officeart/2005/8/layout/hierarchy3"/>
    <dgm:cxn modelId="{A2EB16A4-7E9D-4CD7-9D2F-3B51CA1AE04F}" type="presParOf" srcId="{453EBD43-11D2-4618-99AF-A40FEDC0C097}" destId="{BAFF6349-B296-4F4C-80CD-1CE7473A9F90}" srcOrd="0" destOrd="0" presId="urn:microsoft.com/office/officeart/2005/8/layout/hierarchy3"/>
    <dgm:cxn modelId="{E6593371-284B-4DAA-B53A-6B9F351AE3A4}" type="presParOf" srcId="{BAFF6349-B296-4F4C-80CD-1CE7473A9F90}" destId="{BC6173FC-5FB0-4E70-8D5C-962BCFCBFD7A}" srcOrd="0" destOrd="0" presId="urn:microsoft.com/office/officeart/2005/8/layout/hierarchy3"/>
    <dgm:cxn modelId="{1BACA6D5-B860-4C0A-BAF1-B1A8D4AE4674}" type="presParOf" srcId="{BAFF6349-B296-4F4C-80CD-1CE7473A9F90}" destId="{3B63C256-E7BD-4FED-A24D-ED2C4F33768A}" srcOrd="1" destOrd="0" presId="urn:microsoft.com/office/officeart/2005/8/layout/hierarchy3"/>
    <dgm:cxn modelId="{52752BD9-D091-45CE-976F-173BD7A5E6FF}" type="presParOf" srcId="{453EBD43-11D2-4618-99AF-A40FEDC0C097}" destId="{636388E9-B1ED-42D9-BF7B-D39D4493A1B8}" srcOrd="1" destOrd="0" presId="urn:microsoft.com/office/officeart/2005/8/layout/hierarchy3"/>
    <dgm:cxn modelId="{02D689DF-0D08-471E-AAD2-835E64480E02}" type="presParOf" srcId="{636388E9-B1ED-42D9-BF7B-D39D4493A1B8}" destId="{159E9CC5-F056-481E-890B-D81D92944806}" srcOrd="0" destOrd="0" presId="urn:microsoft.com/office/officeart/2005/8/layout/hierarchy3"/>
    <dgm:cxn modelId="{349207D9-95E0-4F24-AF0C-0D3ECEF0EE61}" type="presParOf" srcId="{636388E9-B1ED-42D9-BF7B-D39D4493A1B8}" destId="{56E95771-CAF8-441F-9C29-95B345C1BC36}" srcOrd="1" destOrd="0" presId="urn:microsoft.com/office/officeart/2005/8/layout/hierarchy3"/>
    <dgm:cxn modelId="{98C3A955-1B6E-420F-84E1-2A2E26BCF0AD}" type="presParOf" srcId="{636388E9-B1ED-42D9-BF7B-D39D4493A1B8}" destId="{C9082C2E-3830-4A10-8B86-E47EF69015BA}" srcOrd="2" destOrd="0" presId="urn:microsoft.com/office/officeart/2005/8/layout/hierarchy3"/>
    <dgm:cxn modelId="{F87C9AA6-D2FA-47D3-A259-25B9201F8414}" type="presParOf" srcId="{636388E9-B1ED-42D9-BF7B-D39D4493A1B8}" destId="{61E2C684-EBD0-485A-A69A-410BAE7028A4}" srcOrd="3" destOrd="0" presId="urn:microsoft.com/office/officeart/2005/8/layout/hierarchy3"/>
    <dgm:cxn modelId="{A240B24B-7239-496A-AC25-336BF34BDFB1}" type="presParOf" srcId="{636388E9-B1ED-42D9-BF7B-D39D4493A1B8}" destId="{42DCD54D-66BE-465E-9847-73F41B8C7E46}" srcOrd="4" destOrd="0" presId="urn:microsoft.com/office/officeart/2005/8/layout/hierarchy3"/>
    <dgm:cxn modelId="{15442BF9-E199-4B76-A1D7-734791C4C874}" type="presParOf" srcId="{636388E9-B1ED-42D9-BF7B-D39D4493A1B8}" destId="{37FAE7F2-3481-4698-9EAC-9A7F7BEDF7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Tare different ways to provide Web pages for mobile </a:t>
          </a:r>
          <a:r>
            <a:rPr lang="en-US" sz="2000" dirty="0" err="1"/>
            <a:t>deviceshere</a:t>
          </a:r>
          <a:r>
            <a:rPr lang="en-US" sz="2000" dirty="0"/>
            <a:t>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The user can make use of style sheet for the handheld devices (all mobile browsers do not recognize it).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prstClr val="black"/>
              </a:solidFill>
              <a:latin typeface="+mn-lt"/>
              <a:ea typeface="+mn-ea"/>
              <a:cs typeface="+mn-cs"/>
            </a:rPr>
            <a:t>IPhone’s</a:t>
          </a: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 Safari and Opera’s Mini browsers support a new feature of CSS3 called media queries.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These queries allow the user to specify a conditional expression for media type.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4" custScaleY="66920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6701" custLinFactNeighborY="-13528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8091" custLinFactNeighborY="2512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5225" custLinFactNeighborY="7717">
        <dgm:presLayoutVars>
          <dgm:chMax val="0"/>
          <dgm:bulletEnabled val="1"/>
        </dgm:presLayoutVars>
      </dgm:prSet>
      <dgm:spPr/>
    </dgm:pt>
  </dgm:ptLst>
  <dgm:cxnLst>
    <dgm:cxn modelId="{52701F7B-46AE-4E47-AFBA-19F85D1D99DF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E2B7B80-67F5-41FD-924D-FE9A0FC8789B}" type="presOf" srcId="{D32F8FCF-EDF2-4321-B49C-D5DF3D295B52}" destId="{9FF9BD46-DE44-4B30-80ED-AC3A9E213A06}" srcOrd="0" destOrd="0" presId="urn:microsoft.com/office/officeart/2005/8/layout/vList2"/>
    <dgm:cxn modelId="{92CDC2F6-D123-4171-B9B2-C538E6CF304B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8489082-015C-4C9E-BA6B-2F609D2B4036}" type="presOf" srcId="{4E1CD5B7-2CF3-44AA-979B-6F420433627D}" destId="{388723AB-37EB-4EC2-B7B0-759657273835}" srcOrd="0" destOrd="0" presId="urn:microsoft.com/office/officeart/2005/8/layout/vList2"/>
    <dgm:cxn modelId="{A7557990-54CC-4070-9A7D-AEC2D8B24851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EBB4B4A-5AB2-4EE8-94E8-001ABEF5927B}" type="presParOf" srcId="{9FF9BD46-DE44-4B30-80ED-AC3A9E213A06}" destId="{388723AB-37EB-4EC2-B7B0-759657273835}" srcOrd="0" destOrd="0" presId="urn:microsoft.com/office/officeart/2005/8/layout/vList2"/>
    <dgm:cxn modelId="{28197F59-87F7-4258-91B3-B9F247C365C7}" type="presParOf" srcId="{9FF9BD46-DE44-4B30-80ED-AC3A9E213A06}" destId="{D877BAB3-7DBF-46AB-A039-BE8C107F0C8C}" srcOrd="1" destOrd="0" presId="urn:microsoft.com/office/officeart/2005/8/layout/vList2"/>
    <dgm:cxn modelId="{FC2E1EDC-96DC-4AC7-B5DB-15FE8EAA11D1}" type="presParOf" srcId="{9FF9BD46-DE44-4B30-80ED-AC3A9E213A06}" destId="{0256FAD6-365E-4CAB-8266-8CECC71F7F52}" srcOrd="2" destOrd="0" presId="urn:microsoft.com/office/officeart/2005/8/layout/vList2"/>
    <dgm:cxn modelId="{E8F6A4C8-5641-4DBF-9C0A-CE2AA86FE6DA}" type="presParOf" srcId="{9FF9BD46-DE44-4B30-80ED-AC3A9E213A06}" destId="{C88DBDBC-73BA-40D4-ACAA-61468FA8920B}" srcOrd="3" destOrd="0" presId="urn:microsoft.com/office/officeart/2005/8/layout/vList2"/>
    <dgm:cxn modelId="{75BE9E62-ED04-477F-94D9-D8A8DACD0F6E}" type="presParOf" srcId="{9FF9BD46-DE44-4B30-80ED-AC3A9E213A06}" destId="{A6445519-E36D-458F-8F29-D286534B965D}" srcOrd="4" destOrd="0" presId="urn:microsoft.com/office/officeart/2005/8/layout/vList2"/>
    <dgm:cxn modelId="{941BE462-A91A-4355-AF3C-8889F60BBA1F}" type="presParOf" srcId="{9FF9BD46-DE44-4B30-80ED-AC3A9E213A06}" destId="{A2EE26A5-691E-4C3F-B7EF-20DE69EA838D}" srcOrd="5" destOrd="0" presId="urn:microsoft.com/office/officeart/2005/8/layout/vList2"/>
    <dgm:cxn modelId="{2620B47D-9BC3-44D3-A708-25DD09D9CCC6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2000" dirty="0"/>
            <a:t>Web browser compatibility measures are undertaken to provide predictability and consistency across the preferable browsers of the targeted end users.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2000" dirty="0"/>
            <a:t>Cross browser compatibility means a Website that is attuned and reliable in looks, layout, color, functionality, interactivity, and proportion.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2000" dirty="0"/>
            <a:t>Cross browser compatibility is across all existing Web browsers, regardless of the browsers’ insignificant or popularity differences from version to version.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/>
      <dgm:t>
        <a:bodyPr/>
        <a:lstStyle/>
        <a:p>
          <a:r>
            <a:rPr lang="en-US" sz="2000" dirty="0"/>
            <a:t>Multi-browser compatibility is constant and it is functionally rendered across the most commonly used browsers in a client’s target market.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/>
      <dgm:t>
        <a:bodyPr/>
        <a:lstStyle/>
        <a:p>
          <a:r>
            <a:rPr lang="en-US" sz="2000" dirty="0"/>
            <a:t>HTML5 uses different standards and is supported by various browsers. These browsers provide different version of support.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6BA7DE87-A66C-48CD-8302-C3E280786B56}">
      <dgm:prSet phldrT="[Text]" custT="1"/>
      <dgm:spPr/>
      <dgm:t>
        <a:bodyPr/>
        <a:lstStyle/>
        <a:p>
          <a:r>
            <a:rPr lang="en-US" sz="2000" dirty="0"/>
            <a:t>Rendering engines are a set of tools that are used in most browsers that supports different HTML features.</a:t>
          </a: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</dgm:pt>
    <dgm:pt modelId="{388723AB-37EB-4EC2-B7B0-759657273835}" type="pres">
      <dgm:prSet presAssocID="{4E1CD5B7-2CF3-44AA-979B-6F420433627D}" presName="parentText" presStyleLbl="node1" presStyleIdx="0" presStyleCnt="6" custScaleY="107164" custLinFactNeighborY="-61140">
        <dgm:presLayoutVars>
          <dgm:chMax val="0"/>
          <dgm:bulletEnabled val="1"/>
        </dgm:presLayoutVars>
      </dgm:prSet>
      <dgm:spPr/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6" custScaleY="63145" custLinFactNeighborY="-13655">
        <dgm:presLayoutVars>
          <dgm:chMax val="0"/>
          <dgm:bulletEnabled val="1"/>
        </dgm:presLayoutVars>
      </dgm:prSet>
      <dgm:spPr/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6" custScaleY="85356" custLinFactNeighborY="-22301">
        <dgm:presLayoutVars>
          <dgm:chMax val="0"/>
          <dgm:bulletEnabled val="1"/>
        </dgm:presLayoutVars>
      </dgm:prSet>
      <dgm:spPr/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6" custScaleY="67392" custLinFactNeighborY="-25387">
        <dgm:presLayoutVars>
          <dgm:chMax val="0"/>
          <dgm:bulletEnabled val="1"/>
        </dgm:presLayoutVars>
      </dgm:prSet>
      <dgm:spPr/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6" custScaleY="81606" custLinFactNeighborY="-24469">
        <dgm:presLayoutVars>
          <dgm:chMax val="0"/>
          <dgm:bulletEnabled val="1"/>
        </dgm:presLayoutVars>
      </dgm:prSet>
      <dgm:spPr/>
    </dgm:pt>
    <dgm:pt modelId="{8CACE038-891E-47D3-B649-2EB8C1DD8014}" type="pres">
      <dgm:prSet presAssocID="{3AA164DC-391F-4CDC-8793-ABEF635916E8}" presName="spacer" presStyleCnt="0"/>
      <dgm:spPr/>
    </dgm:pt>
    <dgm:pt modelId="{0F147CFF-3E8E-4540-9C52-F4C339712692}" type="pres">
      <dgm:prSet presAssocID="{6BA7DE87-A66C-48CD-8302-C3E280786B56}" presName="parentText" presStyleLbl="node1" presStyleIdx="5" presStyleCnt="6" custScaleY="82351" custLinFactNeighborY="-46770">
        <dgm:presLayoutVars>
          <dgm:chMax val="0"/>
          <dgm:bulletEnabled val="1"/>
        </dgm:presLayoutVars>
      </dgm:prSet>
      <dgm:spPr/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12991AD-6E6B-4CB5-81AB-ED5C2A81D9F0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A331AF6-5FC0-4B3B-A87B-CA80B5D6D2F9}" type="presOf" srcId="{FC2A7E5C-B22A-46C4-9AFD-A55CEAE725CE}" destId="{0256FAD6-365E-4CAB-8266-8CECC71F7F52}" srcOrd="0" destOrd="0" presId="urn:microsoft.com/office/officeart/2005/8/layout/vList2"/>
    <dgm:cxn modelId="{F9495A36-5ACD-4D84-983B-C1732FA7B53A}" type="presOf" srcId="{32F9483E-A135-41CD-9B8E-5BB23FE4E385}" destId="{02F157C3-4AF0-4564-919C-72DA0052C758}" srcOrd="0" destOrd="0" presId="urn:microsoft.com/office/officeart/2005/8/layout/vList2"/>
    <dgm:cxn modelId="{7BAF0B73-E0C1-426B-8EFD-F72D5F2AE620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AE97B4BE-6B4B-45E0-AC4B-FED069043D5E}" type="presOf" srcId="{6BA7DE87-A66C-48CD-8302-C3E280786B56}" destId="{0F147CFF-3E8E-4540-9C52-F4C339712692}" srcOrd="0" destOrd="0" presId="urn:microsoft.com/office/officeart/2005/8/layout/vList2"/>
    <dgm:cxn modelId="{1224383A-3B06-4EC9-9EF9-6AE991E5032F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5" destOrd="0" parTransId="{E9C4CAC6-DCAC-4475-B191-CDC042A673EF}" sibTransId="{0A8509E2-EEF0-4C44-A978-50903CD33DCD}"/>
    <dgm:cxn modelId="{3C5EFB03-0555-486D-B34D-9288C989CE7E}" type="presOf" srcId="{D32F8FCF-EDF2-4321-B49C-D5DF3D295B52}" destId="{9FF9BD46-DE44-4B30-80ED-AC3A9E213A06}" srcOrd="0" destOrd="0" presId="urn:microsoft.com/office/officeart/2005/8/layout/vList2"/>
    <dgm:cxn modelId="{1D6562A8-1854-4ACA-82E3-6ED9EF0B3A09}" type="presParOf" srcId="{9FF9BD46-DE44-4B30-80ED-AC3A9E213A06}" destId="{388723AB-37EB-4EC2-B7B0-759657273835}" srcOrd="0" destOrd="0" presId="urn:microsoft.com/office/officeart/2005/8/layout/vList2"/>
    <dgm:cxn modelId="{4CAE600D-4F63-4B4B-8A76-A07B789287E9}" type="presParOf" srcId="{9FF9BD46-DE44-4B30-80ED-AC3A9E213A06}" destId="{D877BAB3-7DBF-46AB-A039-BE8C107F0C8C}" srcOrd="1" destOrd="0" presId="urn:microsoft.com/office/officeart/2005/8/layout/vList2"/>
    <dgm:cxn modelId="{3C520C57-0C50-457E-BBBD-D1F7A81D80A5}" type="presParOf" srcId="{9FF9BD46-DE44-4B30-80ED-AC3A9E213A06}" destId="{0256FAD6-365E-4CAB-8266-8CECC71F7F52}" srcOrd="2" destOrd="0" presId="urn:microsoft.com/office/officeart/2005/8/layout/vList2"/>
    <dgm:cxn modelId="{467C10F8-3E23-4950-B729-1DC2583F338B}" type="presParOf" srcId="{9FF9BD46-DE44-4B30-80ED-AC3A9E213A06}" destId="{C88DBDBC-73BA-40D4-ACAA-61468FA8920B}" srcOrd="3" destOrd="0" presId="urn:microsoft.com/office/officeart/2005/8/layout/vList2"/>
    <dgm:cxn modelId="{5400EC05-D4D1-4163-AB6D-99811B146A0A}" type="presParOf" srcId="{9FF9BD46-DE44-4B30-80ED-AC3A9E213A06}" destId="{A6445519-E36D-458F-8F29-D286534B965D}" srcOrd="4" destOrd="0" presId="urn:microsoft.com/office/officeart/2005/8/layout/vList2"/>
    <dgm:cxn modelId="{DCF86BFF-658F-4873-BE28-BBA353F6098C}" type="presParOf" srcId="{9FF9BD46-DE44-4B30-80ED-AC3A9E213A06}" destId="{A2EE26A5-691E-4C3F-B7EF-20DE69EA838D}" srcOrd="5" destOrd="0" presId="urn:microsoft.com/office/officeart/2005/8/layout/vList2"/>
    <dgm:cxn modelId="{F41AA1DD-5BA8-47BD-8E47-B56288B6CC58}" type="presParOf" srcId="{9FF9BD46-DE44-4B30-80ED-AC3A9E213A06}" destId="{02F157C3-4AF0-4564-919C-72DA0052C758}" srcOrd="6" destOrd="0" presId="urn:microsoft.com/office/officeart/2005/8/layout/vList2"/>
    <dgm:cxn modelId="{9E9CC31C-F23D-4906-A1F4-43195F39F220}" type="presParOf" srcId="{9FF9BD46-DE44-4B30-80ED-AC3A9E213A06}" destId="{3C7DB9C2-B0E1-49BC-BB9B-F7C0921C4DD2}" srcOrd="7" destOrd="0" presId="urn:microsoft.com/office/officeart/2005/8/layout/vList2"/>
    <dgm:cxn modelId="{F372B538-7F7A-4470-AACB-CE77E2DF5259}" type="presParOf" srcId="{9FF9BD46-DE44-4B30-80ED-AC3A9E213A06}" destId="{2EB7D3FA-250E-4F56-A9B0-C5AA0134E3BB}" srcOrd="8" destOrd="0" presId="urn:microsoft.com/office/officeart/2005/8/layout/vList2"/>
    <dgm:cxn modelId="{C0F565B0-12A1-44C5-962E-DF76D480D930}" type="presParOf" srcId="{9FF9BD46-DE44-4B30-80ED-AC3A9E213A06}" destId="{8CACE038-891E-47D3-B649-2EB8C1DD8014}" srcOrd="9" destOrd="0" presId="urn:microsoft.com/office/officeart/2005/8/layout/vList2"/>
    <dgm:cxn modelId="{4F1D296D-FB2A-4714-8DED-DFB05550CA21}" type="presParOf" srcId="{9FF9BD46-DE44-4B30-80ED-AC3A9E213A06}" destId="{0F147CFF-3E8E-4540-9C52-F4C3397126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Gecko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Presto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is the main engine of Mozilla Firefox, and a number of related browsers. 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is the engine used in the Opera browsers. </a:t>
          </a:r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279B12DB-89DA-4C18-B94C-5CCC9C805E5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Trident</a:t>
          </a:r>
        </a:p>
      </dgm:t>
    </dgm:pt>
    <dgm:pt modelId="{C7F06E68-F465-42D4-8EF5-AB1571F9BDD0}" type="parTrans" cxnId="{E9D1F135-766C-4FCA-9E72-2C1BC8BACD68}">
      <dgm:prSet/>
      <dgm:spPr/>
      <dgm:t>
        <a:bodyPr/>
        <a:lstStyle/>
        <a:p>
          <a:endParaRPr lang="en-US"/>
        </a:p>
      </dgm:t>
    </dgm:pt>
    <dgm:pt modelId="{6263F9C6-FD2A-4CAB-B2C0-9635C6885E50}" type="sibTrans" cxnId="{E9D1F135-766C-4FCA-9E72-2C1BC8BACD68}">
      <dgm:prSet/>
      <dgm:spPr/>
      <dgm:t>
        <a:bodyPr/>
        <a:lstStyle/>
        <a:p>
          <a:endParaRPr lang="en-US"/>
        </a:p>
      </dgm:t>
    </dgm:pt>
    <dgm:pt modelId="{AFA5D8AD-766E-49CC-86B7-493824D27D4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err="1"/>
            <a:t>WebKit</a:t>
          </a:r>
          <a:endParaRPr lang="en-US" sz="1800" b="1" dirty="0"/>
        </a:p>
      </dgm:t>
    </dgm:pt>
    <dgm:pt modelId="{22B16E5C-CCC3-4DD8-BFB7-0C9355EB9AD4}" type="parTrans" cxnId="{C71E3E84-D3B6-4525-975B-7337266C01B8}">
      <dgm:prSet/>
      <dgm:spPr/>
      <dgm:t>
        <a:bodyPr/>
        <a:lstStyle/>
        <a:p>
          <a:endParaRPr lang="en-US"/>
        </a:p>
      </dgm:t>
    </dgm:pt>
    <dgm:pt modelId="{4B23B009-2BF7-410B-BF4F-E61B4EA677F5}" type="sibTrans" cxnId="{C71E3E84-D3B6-4525-975B-7337266C01B8}">
      <dgm:prSet/>
      <dgm:spPr/>
      <dgm:t>
        <a:bodyPr/>
        <a:lstStyle/>
        <a:p>
          <a:endParaRPr lang="en-US"/>
        </a:p>
      </dgm:t>
    </dgm:pt>
    <dgm:pt modelId="{0E98CB20-9241-48EE-AD6C-91F59F4AB264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It has support for various HTML5 features.</a:t>
          </a:r>
        </a:p>
      </dgm:t>
    </dgm:pt>
    <dgm:pt modelId="{50A5A60F-24CD-4F8C-8A63-EE176BC411FD}" type="parTrans" cxnId="{1F1C8B34-700B-45BD-B7EA-82B2998A17EB}">
      <dgm:prSet/>
      <dgm:spPr/>
      <dgm:t>
        <a:bodyPr/>
        <a:lstStyle/>
        <a:p>
          <a:endParaRPr lang="en-US"/>
        </a:p>
      </dgm:t>
    </dgm:pt>
    <dgm:pt modelId="{D2F8034C-4B76-431B-82A4-C7891A545733}" type="sibTrans" cxnId="{1F1C8B34-700B-45BD-B7EA-82B2998A17EB}">
      <dgm:prSet/>
      <dgm:spPr/>
      <dgm:t>
        <a:bodyPr/>
        <a:lstStyle/>
        <a:p>
          <a:endParaRPr lang="en-US"/>
        </a:p>
      </dgm:t>
    </dgm:pt>
    <dgm:pt modelId="{4AB68899-0918-405F-A96F-B0D00B7C9ADE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is used by different versions of Internet Explorer (IE). </a:t>
          </a:r>
        </a:p>
      </dgm:t>
    </dgm:pt>
    <dgm:pt modelId="{C362FC98-6221-4783-8602-50870B26FD58}" type="parTrans" cxnId="{C5B7FD5F-10E6-4819-AFD9-D33ADECCA984}">
      <dgm:prSet/>
      <dgm:spPr/>
      <dgm:t>
        <a:bodyPr/>
        <a:lstStyle/>
        <a:p>
          <a:endParaRPr lang="en-US"/>
        </a:p>
      </dgm:t>
    </dgm:pt>
    <dgm:pt modelId="{3A9C10A0-D22E-4540-AF40-0A8FB3083DF1}" type="sibTrans" cxnId="{C5B7FD5F-10E6-4819-AFD9-D33ADECCA984}">
      <dgm:prSet/>
      <dgm:spPr/>
      <dgm:t>
        <a:bodyPr/>
        <a:lstStyle/>
        <a:p>
          <a:endParaRPr lang="en-US"/>
        </a:p>
      </dgm:t>
    </dgm:pt>
    <dgm:pt modelId="{6AB8D745-5729-4EC3-AF5B-73D466E06516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Currently, HTML5 is not majorly supported by the Trident engine.</a:t>
          </a:r>
        </a:p>
      </dgm:t>
    </dgm:pt>
    <dgm:pt modelId="{41802731-697C-423B-869F-EA0FDEC72009}" type="parTrans" cxnId="{21FCF546-530F-4DF5-B9DF-4ABA5B182199}">
      <dgm:prSet/>
      <dgm:spPr/>
      <dgm:t>
        <a:bodyPr/>
        <a:lstStyle/>
        <a:p>
          <a:endParaRPr lang="en-US"/>
        </a:p>
      </dgm:t>
    </dgm:pt>
    <dgm:pt modelId="{567F125E-2DF5-4401-B376-BB75EA86E25B}" type="sibTrans" cxnId="{21FCF546-530F-4DF5-B9DF-4ABA5B182199}">
      <dgm:prSet/>
      <dgm:spPr/>
      <dgm:t>
        <a:bodyPr/>
        <a:lstStyle/>
        <a:p>
          <a:endParaRPr lang="en-US"/>
        </a:p>
      </dgm:t>
    </dgm:pt>
    <dgm:pt modelId="{60B28A7E-223E-4799-911D-6B5C511E659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is supported mainly for the Safari browser used in Apple Macs, iPhones, iPads, and other Apple products. </a:t>
          </a:r>
        </a:p>
      </dgm:t>
    </dgm:pt>
    <dgm:pt modelId="{D423A792-E735-40DD-A3FC-C358394AF0AC}" type="parTrans" cxnId="{53AD0AA1-C730-4628-B04E-B44078735D34}">
      <dgm:prSet/>
      <dgm:spPr/>
      <dgm:t>
        <a:bodyPr/>
        <a:lstStyle/>
        <a:p>
          <a:endParaRPr lang="en-US"/>
        </a:p>
      </dgm:t>
    </dgm:pt>
    <dgm:pt modelId="{BDE1668D-0F87-4D23-B252-E93857E6EA25}" type="sibTrans" cxnId="{53AD0AA1-C730-4628-B04E-B44078735D34}">
      <dgm:prSet/>
      <dgm:spPr/>
      <dgm:t>
        <a:bodyPr/>
        <a:lstStyle/>
        <a:p>
          <a:endParaRPr lang="en-US"/>
        </a:p>
      </dgm:t>
    </dgm:pt>
    <dgm:pt modelId="{2E86C6B9-1F9A-4E5E-9AE8-B77A4108047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This engine is based on the open source KHTML project. </a:t>
          </a:r>
        </a:p>
      </dgm:t>
    </dgm:pt>
    <dgm:pt modelId="{D6C11DF4-CF9E-43B7-96E4-B73C562159C7}" type="parTrans" cxnId="{3DEFEA90-5B7E-4E44-AE44-C17C1F1AAD3F}">
      <dgm:prSet/>
      <dgm:spPr/>
      <dgm:t>
        <a:bodyPr/>
        <a:lstStyle/>
        <a:p>
          <a:endParaRPr lang="en-US"/>
        </a:p>
      </dgm:t>
    </dgm:pt>
    <dgm:pt modelId="{E7B690BD-8B46-4A08-A9BB-402C4019C2BF}" type="sibTrans" cxnId="{3DEFEA90-5B7E-4E44-AE44-C17C1F1AAD3F}">
      <dgm:prSet/>
      <dgm:spPr/>
      <dgm:t>
        <a:bodyPr/>
        <a:lstStyle/>
        <a:p>
          <a:endParaRPr lang="en-US"/>
        </a:p>
      </dgm:t>
    </dgm:pt>
    <dgm:pt modelId="{6510B59C-7BF4-4FF5-AABD-CB7A4CDB32F1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600" dirty="0"/>
            <a:t>Opera browsers are considered to be a technically superior browser, but market share of Opera browsers is still low.</a:t>
          </a:r>
        </a:p>
      </dgm:t>
    </dgm:pt>
    <dgm:pt modelId="{AB1ADE7E-D213-48DD-A766-E959ABFAC301}" type="parTrans" cxnId="{6391A391-AE21-467D-A08F-437359AA5ED9}">
      <dgm:prSet/>
      <dgm:spPr/>
      <dgm:t>
        <a:bodyPr/>
        <a:lstStyle/>
        <a:p>
          <a:endParaRPr lang="en-US"/>
        </a:p>
      </dgm:t>
    </dgm:pt>
    <dgm:pt modelId="{33AA7E65-9DC2-4039-8FCB-65801FA96ED2}" type="sibTrans" cxnId="{6391A391-AE21-467D-A08F-437359AA5ED9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4"/>
      <dgm:spPr/>
    </dgm:pt>
    <dgm:pt modelId="{F89E510D-1EE2-46EE-81BE-70A29F00E6DE}" type="pres">
      <dgm:prSet presAssocID="{0EAF9682-B1F8-4E02-A34A-E6BC34DCCA96}" presName="parentText" presStyleLbl="node1" presStyleIdx="0" presStyleCnt="4" custScaleX="101782" custScaleY="87433" custLinFactNeighborX="-40000" custLinFactNeighborY="7431">
        <dgm:presLayoutVars>
          <dgm:chMax val="0"/>
          <dgm:bulletEnabled val="1"/>
        </dgm:presLayoutVars>
      </dgm:prSet>
      <dgm:spPr/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4" custLinFactNeighborX="-1000" custLinFactNeighborY="-31929">
        <dgm:presLayoutVars>
          <dgm:bulletEnabled val="1"/>
        </dgm:presLayoutVars>
      </dgm:prSet>
      <dgm:spPr/>
    </dgm:pt>
    <dgm:pt modelId="{1C3D44FA-DC0A-46CE-B62A-D6474139B106}" type="pres">
      <dgm:prSet presAssocID="{29F01021-BD6F-4C1D-B789-253439A9C9DE}" presName="spaceBetweenRectangles" presStyleCnt="0"/>
      <dgm:spPr/>
    </dgm:pt>
    <dgm:pt modelId="{1C48D3C8-7759-4643-931D-1BDD8A4EBE48}" type="pres">
      <dgm:prSet presAssocID="{279B12DB-89DA-4C18-B94C-5CCC9C805E5C}" presName="parentLin" presStyleCnt="0"/>
      <dgm:spPr/>
    </dgm:pt>
    <dgm:pt modelId="{A78ADD85-A776-47E8-82CE-49CA4D1C534E}" type="pres">
      <dgm:prSet presAssocID="{279B12DB-89DA-4C18-B94C-5CCC9C805E5C}" presName="parentLeftMargin" presStyleLbl="node1" presStyleIdx="0" presStyleCnt="4"/>
      <dgm:spPr/>
    </dgm:pt>
    <dgm:pt modelId="{D1B911CD-8836-4A74-9590-F24E0B7A45AF}" type="pres">
      <dgm:prSet presAssocID="{279B12DB-89DA-4C18-B94C-5CCC9C805E5C}" presName="parentText" presStyleLbl="node1" presStyleIdx="1" presStyleCnt="4" custScaleY="84662" custLinFactNeighborX="-40000">
        <dgm:presLayoutVars>
          <dgm:chMax val="0"/>
          <dgm:bulletEnabled val="1"/>
        </dgm:presLayoutVars>
      </dgm:prSet>
      <dgm:spPr/>
    </dgm:pt>
    <dgm:pt modelId="{F6CA6083-078D-47A4-9377-4B0268DB3D33}" type="pres">
      <dgm:prSet presAssocID="{279B12DB-89DA-4C18-B94C-5CCC9C805E5C}" presName="negativeSpace" presStyleCnt="0"/>
      <dgm:spPr/>
    </dgm:pt>
    <dgm:pt modelId="{345BBD34-9EC4-456B-9708-483B31B3896D}" type="pres">
      <dgm:prSet presAssocID="{279B12DB-89DA-4C18-B94C-5CCC9C805E5C}" presName="childText" presStyleLbl="conFgAcc1" presStyleIdx="1" presStyleCnt="4">
        <dgm:presLayoutVars>
          <dgm:bulletEnabled val="1"/>
        </dgm:presLayoutVars>
      </dgm:prSet>
      <dgm:spPr/>
    </dgm:pt>
    <dgm:pt modelId="{F0484BD7-6E90-4BD1-ABBC-23B747EC06C5}" type="pres">
      <dgm:prSet presAssocID="{6263F9C6-FD2A-4CAB-B2C0-9635C6885E50}" presName="spaceBetweenRectangles" presStyleCnt="0"/>
      <dgm:spPr/>
    </dgm:pt>
    <dgm:pt modelId="{0ACD778B-32E0-4C60-8418-7926C8EA5A3E}" type="pres">
      <dgm:prSet presAssocID="{AFA5D8AD-766E-49CC-86B7-493824D27D43}" presName="parentLin" presStyleCnt="0"/>
      <dgm:spPr/>
    </dgm:pt>
    <dgm:pt modelId="{36E3FD73-69BA-4177-A3D4-E9BBA999EB97}" type="pres">
      <dgm:prSet presAssocID="{AFA5D8AD-766E-49CC-86B7-493824D27D43}" presName="parentLeftMargin" presStyleLbl="node1" presStyleIdx="1" presStyleCnt="4"/>
      <dgm:spPr/>
    </dgm:pt>
    <dgm:pt modelId="{48C7FF6D-6518-47C5-A08B-798B70F70441}" type="pres">
      <dgm:prSet presAssocID="{AFA5D8AD-766E-49CC-86B7-493824D27D43}" presName="parentText" presStyleLbl="node1" presStyleIdx="2" presStyleCnt="4" custScaleY="79988" custLinFactNeighborX="-40000">
        <dgm:presLayoutVars>
          <dgm:chMax val="0"/>
          <dgm:bulletEnabled val="1"/>
        </dgm:presLayoutVars>
      </dgm:prSet>
      <dgm:spPr/>
    </dgm:pt>
    <dgm:pt modelId="{C12D8D63-BD6F-4D01-BD0D-9D19B96320F1}" type="pres">
      <dgm:prSet presAssocID="{AFA5D8AD-766E-49CC-86B7-493824D27D43}" presName="negativeSpace" presStyleCnt="0"/>
      <dgm:spPr/>
    </dgm:pt>
    <dgm:pt modelId="{B3EF8A0A-26CD-429C-B6FD-1EF0C9350B07}" type="pres">
      <dgm:prSet presAssocID="{AFA5D8AD-766E-49CC-86B7-493824D27D43}" presName="childText" presStyleLbl="conFgAcc1" presStyleIdx="2" presStyleCnt="4">
        <dgm:presLayoutVars>
          <dgm:bulletEnabled val="1"/>
        </dgm:presLayoutVars>
      </dgm:prSet>
      <dgm:spPr/>
    </dgm:pt>
    <dgm:pt modelId="{CE589ECD-B298-4E15-B643-22AF11EA566A}" type="pres">
      <dgm:prSet presAssocID="{4B23B009-2BF7-410B-BF4F-E61B4EA677F5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2" presStyleCnt="4"/>
      <dgm:spPr/>
    </dgm:pt>
    <dgm:pt modelId="{39270827-321C-487D-8701-D3C791DADC60}" type="pres">
      <dgm:prSet presAssocID="{DD2972BB-86F5-43ED-95EB-0E6235EE415E}" presName="parentText" presStyleLbl="node1" presStyleIdx="3" presStyleCnt="4" custScaleX="101076" custScaleY="87449" custLinFactNeighborX="-36984">
        <dgm:presLayoutVars>
          <dgm:chMax val="0"/>
          <dgm:bulletEnabled val="1"/>
        </dgm:presLayoutVars>
      </dgm:prSet>
      <dgm:spPr/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3" presStyleCnt="4" custLinFactNeighborY="-22453">
        <dgm:presLayoutVars>
          <dgm:bulletEnabled val="1"/>
        </dgm:presLayoutVars>
      </dgm:prSet>
      <dgm:spPr/>
    </dgm:pt>
  </dgm:ptLst>
  <dgm:cxnLst>
    <dgm:cxn modelId="{D277EAC3-0BC8-4A84-A577-6446E510BC71}" type="presOf" srcId="{6AB8D745-5729-4EC3-AF5B-73D466E06516}" destId="{345BBD34-9EC4-456B-9708-483B31B3896D}" srcOrd="0" destOrd="1" presId="urn:microsoft.com/office/officeart/2005/8/layout/list1"/>
    <dgm:cxn modelId="{46E7C22D-4117-496E-8749-549C6EF7ABAE}" type="presOf" srcId="{279B12DB-89DA-4C18-B94C-5CCC9C805E5C}" destId="{A78ADD85-A776-47E8-82CE-49CA4D1C534E}" srcOrd="0" destOrd="0" presId="urn:microsoft.com/office/officeart/2005/8/layout/list1"/>
    <dgm:cxn modelId="{93E286F0-5F83-4F87-8713-17CCE214574E}" type="presOf" srcId="{60B28A7E-223E-4799-911D-6B5C511E6599}" destId="{B3EF8A0A-26CD-429C-B6FD-1EF0C9350B07}" srcOrd="0" destOrd="0" presId="urn:microsoft.com/office/officeart/2005/8/layout/list1"/>
    <dgm:cxn modelId="{3CA0565D-0722-417F-85E4-D7AFDC4C877C}" type="presOf" srcId="{AFA5D8AD-766E-49CC-86B7-493824D27D43}" destId="{48C7FF6D-6518-47C5-A08B-798B70F70441}" srcOrd="1" destOrd="0" presId="urn:microsoft.com/office/officeart/2005/8/layout/list1"/>
    <dgm:cxn modelId="{597A7C9E-EC82-4B37-8661-9214B6234489}" type="presOf" srcId="{DD2972BB-86F5-43ED-95EB-0E6235EE415E}" destId="{39270827-321C-487D-8701-D3C791DADC60}" srcOrd="1" destOrd="0" presId="urn:microsoft.com/office/officeart/2005/8/layout/list1"/>
    <dgm:cxn modelId="{C5B7FD5F-10E6-4819-AFD9-D33ADECCA984}" srcId="{279B12DB-89DA-4C18-B94C-5CCC9C805E5C}" destId="{4AB68899-0918-405F-A96F-B0D00B7C9ADE}" srcOrd="0" destOrd="0" parTransId="{C362FC98-6221-4783-8602-50870B26FD58}" sibTransId="{3A9C10A0-D22E-4540-AF40-0A8FB3083DF1}"/>
    <dgm:cxn modelId="{C71E3E84-D3B6-4525-975B-7337266C01B8}" srcId="{9E018682-F920-4DE4-848B-9A1180AFE0E6}" destId="{AFA5D8AD-766E-49CC-86B7-493824D27D43}" srcOrd="2" destOrd="0" parTransId="{22B16E5C-CCC3-4DD8-BFB7-0C9355EB9AD4}" sibTransId="{4B23B009-2BF7-410B-BF4F-E61B4EA677F5}"/>
    <dgm:cxn modelId="{C8F53639-F790-42A7-AAA5-FEEA66DF59F2}" type="presOf" srcId="{0EAF9682-B1F8-4E02-A34A-E6BC34DCCA96}" destId="{E736F3BE-881B-4B2E-9BA6-B26B41AC01E6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9163D0BE-8E29-48AD-A6F5-4FDA94E7FF27}" type="presOf" srcId="{4AB68899-0918-405F-A96F-B0D00B7C9ADE}" destId="{345BBD34-9EC4-456B-9708-483B31B3896D}" srcOrd="0" destOrd="0" presId="urn:microsoft.com/office/officeart/2005/8/layout/list1"/>
    <dgm:cxn modelId="{A93C7FCA-2C9E-46B5-B431-4986159EF5A9}" type="presOf" srcId="{6510B59C-7BF4-4FF5-AABD-CB7A4CDB32F1}" destId="{E5F8AC0D-C818-46D2-8191-251E5BC620F9}" srcOrd="0" destOrd="1" presId="urn:microsoft.com/office/officeart/2005/8/layout/list1"/>
    <dgm:cxn modelId="{D1962C30-F1F9-4C31-8F4A-7DE3B9BAAB28}" type="presOf" srcId="{3A238C8B-31F0-40F7-B9EC-E53169E5539B}" destId="{A3A48043-0B63-489A-B90C-A566B8DF0AB2}" srcOrd="0" destOrd="0" presId="urn:microsoft.com/office/officeart/2005/8/layout/list1"/>
    <dgm:cxn modelId="{CA773C90-D17C-43B9-8711-998B30810513}" type="presOf" srcId="{0BE71C6B-AB23-42F8-8530-ACCE65770C59}" destId="{E5F8AC0D-C818-46D2-8191-251E5BC620F9}" srcOrd="0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44050D38-036B-4B95-86E0-5BAFFB25F678}" type="presOf" srcId="{DD2972BB-86F5-43ED-95EB-0E6235EE415E}" destId="{F2D1EC00-5936-4507-A1B3-ADE919C81521}" srcOrd="0" destOrd="0" presId="urn:microsoft.com/office/officeart/2005/8/layout/list1"/>
    <dgm:cxn modelId="{1F1C8B34-700B-45BD-B7EA-82B2998A17EB}" srcId="{0EAF9682-B1F8-4E02-A34A-E6BC34DCCA96}" destId="{0E98CB20-9241-48EE-AD6C-91F59F4AB264}" srcOrd="1" destOrd="0" parTransId="{50A5A60F-24CD-4F8C-8A63-EE176BC411FD}" sibTransId="{D2F8034C-4B76-431B-82A4-C7891A545733}"/>
    <dgm:cxn modelId="{CF8F94BD-9E47-4B48-A717-247D0B18096D}" type="presOf" srcId="{2E86C6B9-1F9A-4E5E-9AE8-B77A4108047B}" destId="{B3EF8A0A-26CD-429C-B6FD-1EF0C9350B07}" srcOrd="0" destOrd="1" presId="urn:microsoft.com/office/officeart/2005/8/layout/list1"/>
    <dgm:cxn modelId="{53AD0AA1-C730-4628-B04E-B44078735D34}" srcId="{AFA5D8AD-766E-49CC-86B7-493824D27D43}" destId="{60B28A7E-223E-4799-911D-6B5C511E6599}" srcOrd="0" destOrd="0" parTransId="{D423A792-E735-40DD-A3FC-C358394AF0AC}" sibTransId="{BDE1668D-0F87-4D23-B252-E93857E6EA25}"/>
    <dgm:cxn modelId="{4A19FEE5-F96F-463A-BEBD-16A9F3F12DE0}" type="presOf" srcId="{279B12DB-89DA-4C18-B94C-5CCC9C805E5C}" destId="{D1B911CD-8836-4A74-9590-F24E0B7A45AF}" srcOrd="1" destOrd="0" presId="urn:microsoft.com/office/officeart/2005/8/layout/list1"/>
    <dgm:cxn modelId="{3DEFEA90-5B7E-4E44-AE44-C17C1F1AAD3F}" srcId="{AFA5D8AD-766E-49CC-86B7-493824D27D43}" destId="{2E86C6B9-1F9A-4E5E-9AE8-B77A4108047B}" srcOrd="1" destOrd="0" parTransId="{D6C11DF4-CF9E-43B7-96E4-B73C562159C7}" sibTransId="{E7B690BD-8B46-4A08-A9BB-402C4019C2BF}"/>
    <dgm:cxn modelId="{6C9B34F4-069C-449C-94B0-6E9B02B85442}" type="presOf" srcId="{0EAF9682-B1F8-4E02-A34A-E6BC34DCCA96}" destId="{F89E510D-1EE2-46EE-81BE-70A29F00E6DE}" srcOrd="1" destOrd="0" presId="urn:microsoft.com/office/officeart/2005/8/layout/list1"/>
    <dgm:cxn modelId="{6391A391-AE21-467D-A08F-437359AA5ED9}" srcId="{DD2972BB-86F5-43ED-95EB-0E6235EE415E}" destId="{6510B59C-7BF4-4FF5-AABD-CB7A4CDB32F1}" srcOrd="1" destOrd="0" parTransId="{AB1ADE7E-D213-48DD-A766-E959ABFAC301}" sibTransId="{33AA7E65-9DC2-4039-8FCB-65801FA96ED2}"/>
    <dgm:cxn modelId="{11220FF1-A552-439F-A177-966DDF5D71E3}" srcId="{9E018682-F920-4DE4-848B-9A1180AFE0E6}" destId="{DD2972BB-86F5-43ED-95EB-0E6235EE415E}" srcOrd="3" destOrd="0" parTransId="{D39F6C01-923D-4B2C-9441-495951EBA3D8}" sibTransId="{53A88CDB-A6B1-40B6-978D-1514548A3D8B}"/>
    <dgm:cxn modelId="{E9D1F135-766C-4FCA-9E72-2C1BC8BACD68}" srcId="{9E018682-F920-4DE4-848B-9A1180AFE0E6}" destId="{279B12DB-89DA-4C18-B94C-5CCC9C805E5C}" srcOrd="1" destOrd="0" parTransId="{C7F06E68-F465-42D4-8EF5-AB1571F9BDD0}" sibTransId="{6263F9C6-FD2A-4CAB-B2C0-9635C6885E50}"/>
    <dgm:cxn modelId="{9374B206-06CF-4CAE-ACFE-9BD23654920F}" type="presOf" srcId="{9E018682-F920-4DE4-848B-9A1180AFE0E6}" destId="{35B9770D-CA92-443B-8E98-61B8397B238F}" srcOrd="0" destOrd="0" presId="urn:microsoft.com/office/officeart/2005/8/layout/list1"/>
    <dgm:cxn modelId="{5554945C-D162-465C-8E5A-F8B2C0F5F228}" type="presOf" srcId="{0E98CB20-9241-48EE-AD6C-91F59F4AB264}" destId="{A3A48043-0B63-489A-B90C-A566B8DF0AB2}" srcOrd="0" destOrd="1" presId="urn:microsoft.com/office/officeart/2005/8/layout/list1"/>
    <dgm:cxn modelId="{ED510585-9A97-438C-8934-02FA54EFF249}" type="presOf" srcId="{AFA5D8AD-766E-49CC-86B7-493824D27D43}" destId="{36E3FD73-69BA-4177-A3D4-E9BBA999EB97}" srcOrd="0" destOrd="0" presId="urn:microsoft.com/office/officeart/2005/8/layout/list1"/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21FCF546-530F-4DF5-B9DF-4ABA5B182199}" srcId="{279B12DB-89DA-4C18-B94C-5CCC9C805E5C}" destId="{6AB8D745-5729-4EC3-AF5B-73D466E06516}" srcOrd="1" destOrd="0" parTransId="{41802731-697C-423B-869F-EA0FDEC72009}" sibTransId="{567F125E-2DF5-4401-B376-BB75EA86E25B}"/>
    <dgm:cxn modelId="{CD67448C-D9FE-4627-860B-677754EB3687}" type="presParOf" srcId="{35B9770D-CA92-443B-8E98-61B8397B238F}" destId="{0473A6B5-DC7A-437A-B45A-5718DC69EABD}" srcOrd="0" destOrd="0" presId="urn:microsoft.com/office/officeart/2005/8/layout/list1"/>
    <dgm:cxn modelId="{9AA5DC0E-C96D-4C01-A422-8C44471537D4}" type="presParOf" srcId="{0473A6B5-DC7A-437A-B45A-5718DC69EABD}" destId="{E736F3BE-881B-4B2E-9BA6-B26B41AC01E6}" srcOrd="0" destOrd="0" presId="urn:microsoft.com/office/officeart/2005/8/layout/list1"/>
    <dgm:cxn modelId="{E89A29D8-B94C-4C90-91A6-D142A292C970}" type="presParOf" srcId="{0473A6B5-DC7A-437A-B45A-5718DC69EABD}" destId="{F89E510D-1EE2-46EE-81BE-70A29F00E6DE}" srcOrd="1" destOrd="0" presId="urn:microsoft.com/office/officeart/2005/8/layout/list1"/>
    <dgm:cxn modelId="{980EA2EF-3EBB-4793-8F7E-E80D57DD4AC1}" type="presParOf" srcId="{35B9770D-CA92-443B-8E98-61B8397B238F}" destId="{302E932B-1D19-4F55-8CFF-667490D2A380}" srcOrd="1" destOrd="0" presId="urn:microsoft.com/office/officeart/2005/8/layout/list1"/>
    <dgm:cxn modelId="{97987EBB-6087-446A-AF31-7F76F52FB768}" type="presParOf" srcId="{35B9770D-CA92-443B-8E98-61B8397B238F}" destId="{A3A48043-0B63-489A-B90C-A566B8DF0AB2}" srcOrd="2" destOrd="0" presId="urn:microsoft.com/office/officeart/2005/8/layout/list1"/>
    <dgm:cxn modelId="{AB7CE3F6-3C68-4E17-B3AC-ADE739C7F85D}" type="presParOf" srcId="{35B9770D-CA92-443B-8E98-61B8397B238F}" destId="{1C3D44FA-DC0A-46CE-B62A-D6474139B106}" srcOrd="3" destOrd="0" presId="urn:microsoft.com/office/officeart/2005/8/layout/list1"/>
    <dgm:cxn modelId="{2B90325B-DA14-4FEC-9E58-C68D2B42D85F}" type="presParOf" srcId="{35B9770D-CA92-443B-8E98-61B8397B238F}" destId="{1C48D3C8-7759-4643-931D-1BDD8A4EBE48}" srcOrd="4" destOrd="0" presId="urn:microsoft.com/office/officeart/2005/8/layout/list1"/>
    <dgm:cxn modelId="{C74713C2-4E83-4AEA-87D0-428AAE10E19E}" type="presParOf" srcId="{1C48D3C8-7759-4643-931D-1BDD8A4EBE48}" destId="{A78ADD85-A776-47E8-82CE-49CA4D1C534E}" srcOrd="0" destOrd="0" presId="urn:microsoft.com/office/officeart/2005/8/layout/list1"/>
    <dgm:cxn modelId="{FFAC68BB-532E-47F4-90C4-CA0372E7581C}" type="presParOf" srcId="{1C48D3C8-7759-4643-931D-1BDD8A4EBE48}" destId="{D1B911CD-8836-4A74-9590-F24E0B7A45AF}" srcOrd="1" destOrd="0" presId="urn:microsoft.com/office/officeart/2005/8/layout/list1"/>
    <dgm:cxn modelId="{F4B77932-8E5E-4FF7-8FFE-F61538F3CCDA}" type="presParOf" srcId="{35B9770D-CA92-443B-8E98-61B8397B238F}" destId="{F6CA6083-078D-47A4-9377-4B0268DB3D33}" srcOrd="5" destOrd="0" presId="urn:microsoft.com/office/officeart/2005/8/layout/list1"/>
    <dgm:cxn modelId="{0E43AEC9-DE33-4419-807D-B74780C2572E}" type="presParOf" srcId="{35B9770D-CA92-443B-8E98-61B8397B238F}" destId="{345BBD34-9EC4-456B-9708-483B31B3896D}" srcOrd="6" destOrd="0" presId="urn:microsoft.com/office/officeart/2005/8/layout/list1"/>
    <dgm:cxn modelId="{A8607AAA-373A-4BCC-B8EE-6822DFEC123B}" type="presParOf" srcId="{35B9770D-CA92-443B-8E98-61B8397B238F}" destId="{F0484BD7-6E90-4BD1-ABBC-23B747EC06C5}" srcOrd="7" destOrd="0" presId="urn:microsoft.com/office/officeart/2005/8/layout/list1"/>
    <dgm:cxn modelId="{80EDBEDD-E495-4528-B909-FDECCEF7017E}" type="presParOf" srcId="{35B9770D-CA92-443B-8E98-61B8397B238F}" destId="{0ACD778B-32E0-4C60-8418-7926C8EA5A3E}" srcOrd="8" destOrd="0" presId="urn:microsoft.com/office/officeart/2005/8/layout/list1"/>
    <dgm:cxn modelId="{E5771975-E172-4539-BAF6-58EDBE43BC0F}" type="presParOf" srcId="{0ACD778B-32E0-4C60-8418-7926C8EA5A3E}" destId="{36E3FD73-69BA-4177-A3D4-E9BBA999EB97}" srcOrd="0" destOrd="0" presId="urn:microsoft.com/office/officeart/2005/8/layout/list1"/>
    <dgm:cxn modelId="{57566BA1-6E80-4916-BFF7-FB0D1575616D}" type="presParOf" srcId="{0ACD778B-32E0-4C60-8418-7926C8EA5A3E}" destId="{48C7FF6D-6518-47C5-A08B-798B70F70441}" srcOrd="1" destOrd="0" presId="urn:microsoft.com/office/officeart/2005/8/layout/list1"/>
    <dgm:cxn modelId="{2A0EA5DE-415C-4298-9153-FA0BD64D7954}" type="presParOf" srcId="{35B9770D-CA92-443B-8E98-61B8397B238F}" destId="{C12D8D63-BD6F-4D01-BD0D-9D19B96320F1}" srcOrd="9" destOrd="0" presId="urn:microsoft.com/office/officeart/2005/8/layout/list1"/>
    <dgm:cxn modelId="{3E921958-554D-473B-A92E-DC8B66B2C3D2}" type="presParOf" srcId="{35B9770D-CA92-443B-8E98-61B8397B238F}" destId="{B3EF8A0A-26CD-429C-B6FD-1EF0C9350B07}" srcOrd="10" destOrd="0" presId="urn:microsoft.com/office/officeart/2005/8/layout/list1"/>
    <dgm:cxn modelId="{9E355BE4-9AB4-49C3-AFAB-2E52533AFE09}" type="presParOf" srcId="{35B9770D-CA92-443B-8E98-61B8397B238F}" destId="{CE589ECD-B298-4E15-B643-22AF11EA566A}" srcOrd="11" destOrd="0" presId="urn:microsoft.com/office/officeart/2005/8/layout/list1"/>
    <dgm:cxn modelId="{23FBC37D-B408-476E-9778-11201318BF92}" type="presParOf" srcId="{35B9770D-CA92-443B-8E98-61B8397B238F}" destId="{6AC97F89-B2F6-49D8-9F5E-204CF7773244}" srcOrd="12" destOrd="0" presId="urn:microsoft.com/office/officeart/2005/8/layout/list1"/>
    <dgm:cxn modelId="{957967DD-9E40-4469-8C9D-5363688B9F5E}" type="presParOf" srcId="{6AC97F89-B2F6-49D8-9F5E-204CF7773244}" destId="{F2D1EC00-5936-4507-A1B3-ADE919C81521}" srcOrd="0" destOrd="0" presId="urn:microsoft.com/office/officeart/2005/8/layout/list1"/>
    <dgm:cxn modelId="{36432845-5242-4796-9435-3462D61DD351}" type="presParOf" srcId="{6AC97F89-B2F6-49D8-9F5E-204CF7773244}" destId="{39270827-321C-487D-8701-D3C791DADC60}" srcOrd="1" destOrd="0" presId="urn:microsoft.com/office/officeart/2005/8/layout/list1"/>
    <dgm:cxn modelId="{EC02B4DC-1680-4D25-98C7-4AFB836DB006}" type="presParOf" srcId="{35B9770D-CA92-443B-8E98-61B8397B238F}" destId="{A6E5FD3D-80F8-4246-80C8-41686BF3ECAC}" srcOrd="13" destOrd="0" presId="urn:microsoft.com/office/officeart/2005/8/layout/list1"/>
    <dgm:cxn modelId="{E6E23000-21BA-434C-B11D-527BA8CC0E5B}" type="presParOf" srcId="{35B9770D-CA92-443B-8E98-61B8397B238F}" destId="{E5F8AC0D-C818-46D2-8191-251E5BC620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29045"/>
          <a:ext cx="88392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208280" rIns="6860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  <a:tabLst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File size is reduced but preserves a copy of the original uncompressed image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Avoids accumulating stages of re-compression when editing images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PNG, GIF</a:t>
          </a:r>
        </a:p>
      </dsp:txBody>
      <dsp:txXfrm>
        <a:off x="0" y="229045"/>
        <a:ext cx="8839200" cy="1606500"/>
      </dsp:txXfrm>
    </dsp:sp>
    <dsp:sp modelId="{F89E510D-1EE2-46EE-81BE-70A29F00E6DE}">
      <dsp:nvSpPr>
        <dsp:cNvPr id="0" name=""/>
        <dsp:cNvSpPr/>
      </dsp:nvSpPr>
      <dsp:spPr>
        <a:xfrm>
          <a:off x="265176" y="4458"/>
          <a:ext cx="7668218" cy="3894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Lossless compression</a:t>
          </a:r>
        </a:p>
      </dsp:txBody>
      <dsp:txXfrm>
        <a:off x="284186" y="23468"/>
        <a:ext cx="7630198" cy="351407"/>
      </dsp:txXfrm>
    </dsp:sp>
    <dsp:sp modelId="{E5F8AC0D-C818-46D2-8191-251E5BC620F9}">
      <dsp:nvSpPr>
        <dsp:cNvPr id="0" name=""/>
        <dsp:cNvSpPr/>
      </dsp:nvSpPr>
      <dsp:spPr>
        <a:xfrm>
          <a:off x="0" y="2127612"/>
          <a:ext cx="88392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208280" rIns="6860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The image appears to be a copy of the original image but in real it is not a copy.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Lossy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compression achieves smaller file sizes when compared with lossless compression.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Lossy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compression algorithms allow variable compression that comprises on image quality for file size.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JPEG</a:t>
          </a:r>
        </a:p>
      </dsp:txBody>
      <dsp:txXfrm>
        <a:off x="0" y="2127612"/>
        <a:ext cx="8839200" cy="2583000"/>
      </dsp:txXfrm>
    </dsp:sp>
    <dsp:sp modelId="{39270827-321C-487D-8701-D3C791DADC60}">
      <dsp:nvSpPr>
        <dsp:cNvPr id="0" name=""/>
        <dsp:cNvSpPr/>
      </dsp:nvSpPr>
      <dsp:spPr>
        <a:xfrm>
          <a:off x="278505" y="1906786"/>
          <a:ext cx="7685295" cy="401566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+mn-lt"/>
              <a:ea typeface="+mn-ea"/>
              <a:cs typeface="+mn-cs"/>
            </a:rPr>
            <a:t>Lossy compression</a:t>
          </a:r>
          <a:endParaRPr lang="en-US" sz="2000" b="1" kern="1200" dirty="0">
            <a:latin typeface="+mn-lt"/>
            <a:ea typeface="+mn-ea"/>
            <a:cs typeface="+mn-cs"/>
          </a:endParaRPr>
        </a:p>
      </dsp:txBody>
      <dsp:txXfrm>
        <a:off x="298108" y="1926389"/>
        <a:ext cx="7646089" cy="3623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279400"/>
          <a:ext cx="7620000" cy="110565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62356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Preferably test on different versions of the same browser also as they can show the Web site differently.</a:t>
          </a:r>
        </a:p>
      </dsp:txBody>
      <dsp:txXfrm>
        <a:off x="0" y="279400"/>
        <a:ext cx="7620000" cy="1105650"/>
      </dsp:txXfrm>
    </dsp:sp>
    <dsp:sp modelId="{F89E510D-1EE2-46EE-81BE-70A29F00E6DE}">
      <dsp:nvSpPr>
        <dsp:cNvPr id="0" name=""/>
        <dsp:cNvSpPr/>
      </dsp:nvSpPr>
      <dsp:spPr>
        <a:xfrm>
          <a:off x="228600" y="17124"/>
          <a:ext cx="5391340" cy="69687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the Web site in different browsers</a:t>
          </a:r>
        </a:p>
      </dsp:txBody>
      <dsp:txXfrm>
        <a:off x="262619" y="51143"/>
        <a:ext cx="5323302" cy="628837"/>
      </dsp:txXfrm>
    </dsp:sp>
    <dsp:sp modelId="{345BBD34-9EC4-456B-9708-483B31B3896D}">
      <dsp:nvSpPr>
        <dsp:cNvPr id="0" name=""/>
        <dsp:cNvSpPr/>
      </dsp:nvSpPr>
      <dsp:spPr>
        <a:xfrm>
          <a:off x="0" y="1965450"/>
          <a:ext cx="7620000" cy="1573424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62356" rIns="591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ensure that the page looks same in all browsers is to write Web pages using valid HTML and CSS codes, and then test it in many browsers.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Using External CSS can help pages render and load faster. </a:t>
          </a:r>
        </a:p>
      </dsp:txBody>
      <dsp:txXfrm>
        <a:off x="0" y="1965450"/>
        <a:ext cx="7620000" cy="1573424"/>
      </dsp:txXfrm>
    </dsp:sp>
    <dsp:sp modelId="{D1B911CD-8836-4A74-9590-F24E0B7A45AF}">
      <dsp:nvSpPr>
        <dsp:cNvPr id="0" name=""/>
        <dsp:cNvSpPr/>
      </dsp:nvSpPr>
      <dsp:spPr>
        <a:xfrm>
          <a:off x="228600" y="1566930"/>
          <a:ext cx="5334000" cy="79704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Write a good clean HTML code</a:t>
          </a:r>
        </a:p>
      </dsp:txBody>
      <dsp:txXfrm>
        <a:off x="267508" y="1605838"/>
        <a:ext cx="525618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1406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IMG element is an empty element, which allows to insert an image, diagram in a Web page.</a:t>
          </a:r>
        </a:p>
      </dsp:txBody>
      <dsp:txXfrm>
        <a:off x="34858" y="34858"/>
        <a:ext cx="8388484" cy="644347"/>
      </dsp:txXfrm>
    </dsp:sp>
    <dsp:sp modelId="{A6445519-E36D-458F-8F29-D286534B965D}">
      <dsp:nvSpPr>
        <dsp:cNvPr id="0" name=""/>
        <dsp:cNvSpPr/>
      </dsp:nvSpPr>
      <dsp:spPr>
        <a:xfrm>
          <a:off x="0" y="838200"/>
          <a:ext cx="8458200" cy="7265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graphic formats are supported are: GIF, JPEG, BMP and PNG.</a:t>
          </a:r>
        </a:p>
      </dsp:txBody>
      <dsp:txXfrm>
        <a:off x="35468" y="873668"/>
        <a:ext cx="8387264" cy="655622"/>
      </dsp:txXfrm>
    </dsp:sp>
    <dsp:sp modelId="{02F157C3-4AF0-4564-919C-72DA0052C758}">
      <dsp:nvSpPr>
        <dsp:cNvPr id="0" name=""/>
        <dsp:cNvSpPr/>
      </dsp:nvSpPr>
      <dsp:spPr>
        <a:xfrm>
          <a:off x="0" y="1676400"/>
          <a:ext cx="8458200" cy="6959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kern="1200" dirty="0">
              <a:latin typeface="Courier New" pitchFamily="49" charset="0"/>
              <a:ea typeface="Arial Unicode MS" pitchFamily="34" charset="-128"/>
              <a:cs typeface="Courier New" pitchFamily="49" charset="0"/>
            </a:rPr>
            <a:t>&lt;</a:t>
          </a:r>
          <a:r>
            <a:rPr lang="en-US" sz="2000" kern="1200" dirty="0" err="1">
              <a:latin typeface="Courier New" pitchFamily="49" charset="0"/>
              <a:ea typeface="Arial Unicode MS" pitchFamily="34" charset="-128"/>
              <a:cs typeface="Courier New" pitchFamily="49" charset="0"/>
            </a:rPr>
            <a:t>img</a:t>
          </a:r>
          <a:r>
            <a:rPr lang="en-US" sz="2000" kern="1200" dirty="0">
              <a:latin typeface="Courier New" pitchFamily="49" charset="0"/>
              <a:ea typeface="Arial Unicode MS" pitchFamily="34" charset="-128"/>
              <a:cs typeface="Courier New" pitchFamily="49" charset="0"/>
            </a:rPr>
            <a:t>&gt;</a:t>
          </a:r>
          <a:r>
            <a:rPr lang="en-US" sz="2000" kern="1200" dirty="0"/>
            <a:t> tag reserves a space for the image and does not insert the image in the HTML page.</a:t>
          </a:r>
        </a:p>
      </dsp:txBody>
      <dsp:txXfrm>
        <a:off x="33975" y="1710375"/>
        <a:ext cx="8390250" cy="628026"/>
      </dsp:txXfrm>
    </dsp:sp>
    <dsp:sp modelId="{152FC58D-F5F3-48D8-8C72-68791E40DCBF}">
      <dsp:nvSpPr>
        <dsp:cNvPr id="0" name=""/>
        <dsp:cNvSpPr/>
      </dsp:nvSpPr>
      <dsp:spPr>
        <a:xfrm>
          <a:off x="0" y="2514600"/>
          <a:ext cx="8458200" cy="642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can creates a link between the image and the HTML page</a:t>
          </a:r>
          <a:r>
            <a:rPr lang="en-US" sz="1800" kern="1200" dirty="0"/>
            <a:t>.</a:t>
          </a:r>
        </a:p>
      </dsp:txBody>
      <dsp:txXfrm>
        <a:off x="31353" y="2545953"/>
        <a:ext cx="8395494" cy="579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663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HTML5 introduced a new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kern="1200" dirty="0"/>
            <a:t> tag that acts as a container containing the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2000" kern="12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2000" kern="1200" dirty="0"/>
            <a:t> tag.</a:t>
          </a:r>
        </a:p>
      </dsp:txBody>
      <dsp:txXfrm>
        <a:off x="32412" y="32412"/>
        <a:ext cx="8393376" cy="599129"/>
      </dsp:txXfrm>
    </dsp:sp>
    <dsp:sp modelId="{0256FAD6-365E-4CAB-8266-8CECC71F7F52}">
      <dsp:nvSpPr>
        <dsp:cNvPr id="0" name=""/>
        <dsp:cNvSpPr/>
      </dsp:nvSpPr>
      <dsp:spPr>
        <a:xfrm>
          <a:off x="0" y="761751"/>
          <a:ext cx="8458200" cy="6617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not a replacement for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2000" kern="12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2000" kern="1200" dirty="0"/>
            <a:t> tag</a:t>
          </a:r>
        </a:p>
      </dsp:txBody>
      <dsp:txXfrm>
        <a:off x="32305" y="794056"/>
        <a:ext cx="8393590" cy="597170"/>
      </dsp:txXfrm>
    </dsp:sp>
    <dsp:sp modelId="{A6445519-E36D-458F-8F29-D286534B965D}">
      <dsp:nvSpPr>
        <dsp:cNvPr id="0" name=""/>
        <dsp:cNvSpPr/>
      </dsp:nvSpPr>
      <dsp:spPr>
        <a:xfrm>
          <a:off x="0" y="1514023"/>
          <a:ext cx="8458200" cy="67557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kern="1200" dirty="0"/>
            <a:t> tag specifies self-contained content, such as illustrations, diagrams, photos, code listings, and so on.</a:t>
          </a:r>
        </a:p>
      </dsp:txBody>
      <dsp:txXfrm>
        <a:off x="32979" y="1547002"/>
        <a:ext cx="8392242" cy="609613"/>
      </dsp:txXfrm>
    </dsp:sp>
    <dsp:sp modelId="{02F157C3-4AF0-4564-919C-72DA0052C758}">
      <dsp:nvSpPr>
        <dsp:cNvPr id="0" name=""/>
        <dsp:cNvSpPr/>
      </dsp:nvSpPr>
      <dsp:spPr>
        <a:xfrm>
          <a:off x="0" y="2283279"/>
          <a:ext cx="8458200" cy="64713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content of the </a:t>
          </a:r>
          <a:r>
            <a:rPr lang="en-US" sz="2000" kern="1200" dirty="0">
              <a:latin typeface="Courier New" pitchFamily="49" charset="0"/>
              <a:cs typeface="Courier New" pitchFamily="49" charset="0"/>
            </a:rPr>
            <a:t>&lt;figure&gt;</a:t>
          </a:r>
          <a:r>
            <a:rPr lang="en-US" sz="2000" kern="1200" dirty="0"/>
            <a:t> element is related to the main flow, its position is independent of the main flow.</a:t>
          </a:r>
        </a:p>
      </dsp:txBody>
      <dsp:txXfrm>
        <a:off x="31591" y="2314870"/>
        <a:ext cx="8395018" cy="583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59622" y="0"/>
          <a:ext cx="6456515" cy="47298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Browsers that support CSS3 Transitions are as follows:</a:t>
          </a:r>
        </a:p>
      </dsp:txBody>
      <dsp:txXfrm>
        <a:off x="73475" y="13853"/>
        <a:ext cx="6428809" cy="445276"/>
      </dsp:txXfrm>
    </dsp:sp>
    <dsp:sp modelId="{159E9CC5-F056-481E-890B-D81D92944806}">
      <dsp:nvSpPr>
        <dsp:cNvPr id="0" name=""/>
        <dsp:cNvSpPr/>
      </dsp:nvSpPr>
      <dsp:spPr>
        <a:xfrm>
          <a:off x="705274" y="472982"/>
          <a:ext cx="548854" cy="763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951"/>
              </a:lnTo>
              <a:lnTo>
                <a:pt x="548854" y="7639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254129" y="990600"/>
          <a:ext cx="6613184" cy="49266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Apple Safari 3.1 and later which requires the prefix –</a:t>
          </a:r>
          <a:r>
            <a:rPr lang="en-US" sz="2000" kern="1200" dirty="0" err="1">
              <a:latin typeface="Calibri" pitchFamily="34" charset="0"/>
              <a:cs typeface="Calibri" pitchFamily="34" charset="0"/>
            </a:rPr>
            <a:t>webkit</a:t>
          </a:r>
          <a:r>
            <a:rPr lang="en-US" sz="2000" kern="1200" dirty="0">
              <a:latin typeface="Calibri" pitchFamily="34" charset="0"/>
              <a:cs typeface="Calibri" pitchFamily="34" charset="0"/>
            </a:rPr>
            <a:t>-</a:t>
          </a:r>
        </a:p>
      </dsp:txBody>
      <dsp:txXfrm>
        <a:off x="1268559" y="1005030"/>
        <a:ext cx="6584324" cy="463807"/>
      </dsp:txXfrm>
    </dsp:sp>
    <dsp:sp modelId="{C9082C2E-3830-4A10-8B86-E47EF69015BA}">
      <dsp:nvSpPr>
        <dsp:cNvPr id="0" name=""/>
        <dsp:cNvSpPr/>
      </dsp:nvSpPr>
      <dsp:spPr>
        <a:xfrm>
          <a:off x="705274" y="472982"/>
          <a:ext cx="548854" cy="1404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227"/>
              </a:lnTo>
              <a:lnTo>
                <a:pt x="548854" y="1404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254129" y="1620820"/>
          <a:ext cx="6631840" cy="51278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Google Chrome which requires the prefix –</a:t>
          </a:r>
          <a:r>
            <a:rPr lang="en-US" sz="2000" kern="1200" dirty="0" err="1">
              <a:latin typeface="Calibri" pitchFamily="34" charset="0"/>
              <a:cs typeface="Calibri" pitchFamily="34" charset="0"/>
            </a:rPr>
            <a:t>webkit</a:t>
          </a:r>
          <a:r>
            <a:rPr lang="en-US" sz="2000" kern="1200" dirty="0">
              <a:latin typeface="Calibri" pitchFamily="34" charset="0"/>
              <a:cs typeface="Calibri" pitchFamily="34" charset="0"/>
            </a:rPr>
            <a:t>-</a:t>
          </a:r>
        </a:p>
      </dsp:txBody>
      <dsp:txXfrm>
        <a:off x="1269148" y="1635839"/>
        <a:ext cx="6601802" cy="482742"/>
      </dsp:txXfrm>
    </dsp:sp>
    <dsp:sp modelId="{42DCD54D-66BE-465E-9847-73F41B8C7E46}">
      <dsp:nvSpPr>
        <dsp:cNvPr id="0" name=""/>
        <dsp:cNvSpPr/>
      </dsp:nvSpPr>
      <dsp:spPr>
        <a:xfrm>
          <a:off x="705274" y="472982"/>
          <a:ext cx="548854" cy="2076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6445"/>
              </a:lnTo>
              <a:lnTo>
                <a:pt x="548854" y="20764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254129" y="2279455"/>
          <a:ext cx="6586036" cy="53994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Mozilla Firefox 3.7 alpha and later which requires the prefix –</a:t>
          </a:r>
          <a:r>
            <a:rPr lang="en-US" sz="2000" kern="1200" dirty="0" err="1">
              <a:latin typeface="Calibri" pitchFamily="34" charset="0"/>
              <a:cs typeface="Calibri" pitchFamily="34" charset="0"/>
            </a:rPr>
            <a:t>moz</a:t>
          </a:r>
          <a:r>
            <a:rPr lang="en-US" sz="2000" kern="1200" dirty="0">
              <a:latin typeface="Calibri" pitchFamily="34" charset="0"/>
              <a:cs typeface="Calibri" pitchFamily="34" charset="0"/>
            </a:rPr>
            <a:t>-</a:t>
          </a:r>
        </a:p>
      </dsp:txBody>
      <dsp:txXfrm>
        <a:off x="1269943" y="2295269"/>
        <a:ext cx="6554408" cy="508317"/>
      </dsp:txXfrm>
    </dsp:sp>
    <dsp:sp modelId="{8FF4C038-F2EE-417C-9AB4-8C20A1887613}">
      <dsp:nvSpPr>
        <dsp:cNvPr id="0" name=""/>
        <dsp:cNvSpPr/>
      </dsp:nvSpPr>
      <dsp:spPr>
        <a:xfrm>
          <a:off x="705274" y="472982"/>
          <a:ext cx="586856" cy="2721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644"/>
              </a:lnTo>
              <a:lnTo>
                <a:pt x="586856" y="27216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328A-F054-4696-8C09-02F540C93386}">
      <dsp:nvSpPr>
        <dsp:cNvPr id="0" name=""/>
        <dsp:cNvSpPr/>
      </dsp:nvSpPr>
      <dsp:spPr>
        <a:xfrm>
          <a:off x="1292131" y="2960252"/>
          <a:ext cx="6573853" cy="4687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Opera 10.5x and later which requires the prefix –o-</a:t>
          </a:r>
        </a:p>
      </dsp:txBody>
      <dsp:txXfrm>
        <a:off x="1305860" y="2973981"/>
        <a:ext cx="6546395" cy="4412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3025" y="0"/>
          <a:ext cx="7375215" cy="45914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two components of animation are as follows:</a:t>
          </a:r>
        </a:p>
      </dsp:txBody>
      <dsp:txXfrm>
        <a:off x="76473" y="13448"/>
        <a:ext cx="7348319" cy="432251"/>
      </dsp:txXfrm>
    </dsp:sp>
    <dsp:sp modelId="{159E9CC5-F056-481E-890B-D81D92944806}">
      <dsp:nvSpPr>
        <dsp:cNvPr id="0" name=""/>
        <dsp:cNvSpPr/>
      </dsp:nvSpPr>
      <dsp:spPr>
        <a:xfrm>
          <a:off x="800546" y="459147"/>
          <a:ext cx="643556" cy="22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079"/>
              </a:lnTo>
              <a:lnTo>
                <a:pt x="643556" y="2240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444103" y="444099"/>
          <a:ext cx="6419745" cy="478256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An animation style describing the animation.</a:t>
          </a:r>
        </a:p>
      </dsp:txBody>
      <dsp:txXfrm>
        <a:off x="1458111" y="458107"/>
        <a:ext cx="6391729" cy="450240"/>
      </dsp:txXfrm>
    </dsp:sp>
    <dsp:sp modelId="{C9082C2E-3830-4A10-8B86-E47EF69015BA}">
      <dsp:nvSpPr>
        <dsp:cNvPr id="0" name=""/>
        <dsp:cNvSpPr/>
      </dsp:nvSpPr>
      <dsp:spPr>
        <a:xfrm>
          <a:off x="800546" y="459147"/>
          <a:ext cx="643556" cy="1021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294"/>
              </a:lnTo>
              <a:lnTo>
                <a:pt x="643556" y="1021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444103" y="1055884"/>
          <a:ext cx="6437856" cy="84911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keyframes</a:t>
          </a:r>
          <a:r>
            <a:rPr lang="en-US" sz="1800" kern="1200" dirty="0">
              <a:latin typeface="Calibri" pitchFamily="34" charset="0"/>
              <a:cs typeface="Calibri" pitchFamily="34" charset="0"/>
            </a:rPr>
            <a:t> set that specifies the start and end states of the animation’s CSS style and possible intermediate waypoints along the way.</a:t>
          </a:r>
        </a:p>
      </dsp:txBody>
      <dsp:txXfrm>
        <a:off x="1468973" y="1080754"/>
        <a:ext cx="6388116" cy="799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73FC-5FB0-4E70-8D5C-962BCFCBFD7A}">
      <dsp:nvSpPr>
        <dsp:cNvPr id="0" name=""/>
        <dsp:cNvSpPr/>
      </dsp:nvSpPr>
      <dsp:spPr>
        <a:xfrm>
          <a:off x="63462" y="0"/>
          <a:ext cx="7132659" cy="61500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advantages of CSS3 animations over script-based animation techniques are as follows:</a:t>
          </a:r>
        </a:p>
      </dsp:txBody>
      <dsp:txXfrm>
        <a:off x="81475" y="18013"/>
        <a:ext cx="7096633" cy="578981"/>
      </dsp:txXfrm>
    </dsp:sp>
    <dsp:sp modelId="{159E9CC5-F056-481E-890B-D81D92944806}">
      <dsp:nvSpPr>
        <dsp:cNvPr id="0" name=""/>
        <dsp:cNvSpPr/>
      </dsp:nvSpPr>
      <dsp:spPr>
        <a:xfrm>
          <a:off x="776728" y="615007"/>
          <a:ext cx="618592" cy="36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599"/>
              </a:lnTo>
              <a:lnTo>
                <a:pt x="618592" y="365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95771-CAF8-441F-9C29-95B345C1BC36}">
      <dsp:nvSpPr>
        <dsp:cNvPr id="0" name=""/>
        <dsp:cNvSpPr/>
      </dsp:nvSpPr>
      <dsp:spPr>
        <a:xfrm>
          <a:off x="1395321" y="739676"/>
          <a:ext cx="6468105" cy="48185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Easy to use and can create them without the knowledge of JavaScript.</a:t>
          </a:r>
        </a:p>
      </dsp:txBody>
      <dsp:txXfrm>
        <a:off x="1409434" y="753789"/>
        <a:ext cx="6439879" cy="453633"/>
      </dsp:txXfrm>
    </dsp:sp>
    <dsp:sp modelId="{C9082C2E-3830-4A10-8B86-E47EF69015BA}">
      <dsp:nvSpPr>
        <dsp:cNvPr id="0" name=""/>
        <dsp:cNvSpPr/>
      </dsp:nvSpPr>
      <dsp:spPr>
        <a:xfrm>
          <a:off x="776728" y="615007"/>
          <a:ext cx="618592" cy="991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1829"/>
              </a:lnTo>
              <a:lnTo>
                <a:pt x="618592" y="991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2C684-EBD0-485A-A69A-410BAE7028A4}">
      <dsp:nvSpPr>
        <dsp:cNvPr id="0" name=""/>
        <dsp:cNvSpPr/>
      </dsp:nvSpPr>
      <dsp:spPr>
        <a:xfrm>
          <a:off x="1395321" y="1356070"/>
          <a:ext cx="6486352" cy="50153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Executes well even under reasonable system load.</a:t>
          </a:r>
        </a:p>
      </dsp:txBody>
      <dsp:txXfrm>
        <a:off x="1410010" y="1370759"/>
        <a:ext cx="6456974" cy="472153"/>
      </dsp:txXfrm>
    </dsp:sp>
    <dsp:sp modelId="{42DCD54D-66BE-465E-9847-73F41B8C7E46}">
      <dsp:nvSpPr>
        <dsp:cNvPr id="0" name=""/>
        <dsp:cNvSpPr/>
      </dsp:nvSpPr>
      <dsp:spPr>
        <a:xfrm>
          <a:off x="776728" y="615007"/>
          <a:ext cx="618592" cy="164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299"/>
              </a:lnTo>
              <a:lnTo>
                <a:pt x="618592" y="1649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AE7F2-3481-4698-9EAC-9A7F7BEDF7E1}">
      <dsp:nvSpPr>
        <dsp:cNvPr id="0" name=""/>
        <dsp:cNvSpPr/>
      </dsp:nvSpPr>
      <dsp:spPr>
        <a:xfrm>
          <a:off x="1395321" y="2000256"/>
          <a:ext cx="6441553" cy="52810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Allows the browser to control the animation sequence, optimize performance and efficiency</a:t>
          </a:r>
        </a:p>
      </dsp:txBody>
      <dsp:txXfrm>
        <a:off x="1410789" y="2015724"/>
        <a:ext cx="6410617" cy="497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601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Tare different ways to provide Web pages for mobile </a:t>
          </a:r>
          <a:r>
            <a:rPr lang="en-US" sz="2000" kern="1200" dirty="0" err="1"/>
            <a:t>deviceshere</a:t>
          </a:r>
          <a:r>
            <a:rPr lang="en-US" sz="2000" kern="1200" dirty="0"/>
            <a:t>.</a:t>
          </a:r>
        </a:p>
      </dsp:txBody>
      <dsp:txXfrm>
        <a:off x="29354" y="29354"/>
        <a:ext cx="8399492" cy="542608"/>
      </dsp:txXfrm>
    </dsp:sp>
    <dsp:sp modelId="{0256FAD6-365E-4CAB-8266-8CECC71F7F52}">
      <dsp:nvSpPr>
        <dsp:cNvPr id="0" name=""/>
        <dsp:cNvSpPr/>
      </dsp:nvSpPr>
      <dsp:spPr>
        <a:xfrm>
          <a:off x="0" y="742949"/>
          <a:ext cx="8458200" cy="599348"/>
        </a:xfrm>
        <a:prstGeom prst="round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tint val="50000"/>
                <a:satMod val="300000"/>
              </a:schemeClr>
            </a:gs>
            <a:gs pos="35000">
              <a:schemeClr val="accent4">
                <a:hueOff val="3266964"/>
                <a:satOff val="-13592"/>
                <a:lumOff val="3203"/>
                <a:alphaOff val="0"/>
                <a:tint val="37000"/>
                <a:satMod val="3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The user can make use of style sheet for the handheld devices (all mobile browsers do not recognize it).</a:t>
          </a:r>
        </a:p>
      </dsp:txBody>
      <dsp:txXfrm>
        <a:off x="29258" y="772207"/>
        <a:ext cx="8399684" cy="540832"/>
      </dsp:txXfrm>
    </dsp:sp>
    <dsp:sp modelId="{A6445519-E36D-458F-8F29-D286534B965D}">
      <dsp:nvSpPr>
        <dsp:cNvPr id="0" name=""/>
        <dsp:cNvSpPr/>
      </dsp:nvSpPr>
      <dsp:spPr>
        <a:xfrm>
          <a:off x="0" y="1502711"/>
          <a:ext cx="8458200" cy="611838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tint val="50000"/>
                <a:satMod val="300000"/>
              </a:schemeClr>
            </a:gs>
            <a:gs pos="35000">
              <a:schemeClr val="accent4">
                <a:hueOff val="6533927"/>
                <a:satOff val="-27185"/>
                <a:lumOff val="6405"/>
                <a:alphaOff val="0"/>
                <a:tint val="37000"/>
                <a:satMod val="3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prstClr val="black"/>
              </a:solidFill>
              <a:latin typeface="+mn-lt"/>
              <a:ea typeface="+mn-ea"/>
              <a:cs typeface="+mn-cs"/>
            </a:rPr>
            <a:t>IPhone’s</a:t>
          </a: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 Safari and Opera’s Mini browsers support a new feature of CSS3 called media queries.</a:t>
          </a:r>
        </a:p>
      </dsp:txBody>
      <dsp:txXfrm>
        <a:off x="29867" y="1532578"/>
        <a:ext cx="8398466" cy="552104"/>
      </dsp:txXfrm>
    </dsp:sp>
    <dsp:sp modelId="{02F157C3-4AF0-4564-919C-72DA0052C758}">
      <dsp:nvSpPr>
        <dsp:cNvPr id="0" name=""/>
        <dsp:cNvSpPr/>
      </dsp:nvSpPr>
      <dsp:spPr>
        <a:xfrm>
          <a:off x="0" y="2259985"/>
          <a:ext cx="8458200" cy="586085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rPr>
            <a:t>These queries allow the user to specify a conditional expression for media type.</a:t>
          </a:r>
        </a:p>
      </dsp:txBody>
      <dsp:txXfrm>
        <a:off x="28610" y="2288595"/>
        <a:ext cx="8400980" cy="528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11309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browser compatibility measures are undertaken to provide predictability and consistency across the preferable browsers of the targeted end users.</a:t>
          </a:r>
        </a:p>
      </dsp:txBody>
      <dsp:txXfrm>
        <a:off x="55208" y="55208"/>
        <a:ext cx="8271584" cy="1020528"/>
      </dsp:txXfrm>
    </dsp:sp>
    <dsp:sp modelId="{0256FAD6-365E-4CAB-8266-8CECC71F7F52}">
      <dsp:nvSpPr>
        <dsp:cNvPr id="0" name=""/>
        <dsp:cNvSpPr/>
      </dsp:nvSpPr>
      <dsp:spPr>
        <a:xfrm>
          <a:off x="0" y="1176271"/>
          <a:ext cx="8382000" cy="66639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 browser compatibility means a Website that is attuned and reliable in looks, layout, color, functionality, interactivity, and proportion. </a:t>
          </a:r>
        </a:p>
      </dsp:txBody>
      <dsp:txXfrm>
        <a:off x="32531" y="1208802"/>
        <a:ext cx="8316938" cy="601332"/>
      </dsp:txXfrm>
    </dsp:sp>
    <dsp:sp modelId="{A6445519-E36D-458F-8F29-D286534B965D}">
      <dsp:nvSpPr>
        <dsp:cNvPr id="0" name=""/>
        <dsp:cNvSpPr/>
      </dsp:nvSpPr>
      <dsp:spPr>
        <a:xfrm>
          <a:off x="0" y="1871607"/>
          <a:ext cx="8382000" cy="9007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 browser compatibility is across all existing Web browsers, regardless of the browsers’ insignificant or popularity differences from version to version.</a:t>
          </a:r>
        </a:p>
      </dsp:txBody>
      <dsp:txXfrm>
        <a:off x="43973" y="1915580"/>
        <a:ext cx="8294054" cy="812850"/>
      </dsp:txXfrm>
    </dsp:sp>
    <dsp:sp modelId="{02F157C3-4AF0-4564-919C-72DA0052C758}">
      <dsp:nvSpPr>
        <dsp:cNvPr id="0" name=""/>
        <dsp:cNvSpPr/>
      </dsp:nvSpPr>
      <dsp:spPr>
        <a:xfrm>
          <a:off x="0" y="2803105"/>
          <a:ext cx="8382000" cy="7112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Multi-browser compatibility is constant and it is functionally rendered across the most commonly used browsers in a client’s target market.</a:t>
          </a:r>
        </a:p>
      </dsp:txBody>
      <dsp:txXfrm>
        <a:off x="34719" y="2837824"/>
        <a:ext cx="8312562" cy="641776"/>
      </dsp:txXfrm>
    </dsp:sp>
    <dsp:sp modelId="{2EB7D3FA-250E-4F56-A9B0-C5AA0134E3BB}">
      <dsp:nvSpPr>
        <dsp:cNvPr id="0" name=""/>
        <dsp:cNvSpPr/>
      </dsp:nvSpPr>
      <dsp:spPr>
        <a:xfrm>
          <a:off x="0" y="3546291"/>
          <a:ext cx="8382000" cy="8612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HTML5 uses different standards and is supported by various browsers. These browsers provide different version of support.</a:t>
          </a:r>
        </a:p>
      </dsp:txBody>
      <dsp:txXfrm>
        <a:off x="42041" y="3588332"/>
        <a:ext cx="8297918" cy="777138"/>
      </dsp:txXfrm>
    </dsp:sp>
    <dsp:sp modelId="{0F147CFF-3E8E-4540-9C52-F4C339712692}">
      <dsp:nvSpPr>
        <dsp:cNvPr id="0" name=""/>
        <dsp:cNvSpPr/>
      </dsp:nvSpPr>
      <dsp:spPr>
        <a:xfrm>
          <a:off x="0" y="4432126"/>
          <a:ext cx="8382000" cy="8690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Rendering engines are a set of tools that are used in most browsers that supports different HTML features.</a:t>
          </a:r>
        </a:p>
      </dsp:txBody>
      <dsp:txXfrm>
        <a:off x="42425" y="4474551"/>
        <a:ext cx="8297150" cy="7842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88898"/>
          <a:ext cx="8153400" cy="9072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the main engine of Mozilla Firefox, and a number of related browsers.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has support for various HTML5 features.</a:t>
          </a:r>
        </a:p>
      </dsp:txBody>
      <dsp:txXfrm>
        <a:off x="0" y="188898"/>
        <a:ext cx="8153400" cy="907200"/>
      </dsp:txXfrm>
    </dsp:sp>
    <dsp:sp modelId="{F89E510D-1EE2-46EE-81BE-70A29F00E6DE}">
      <dsp:nvSpPr>
        <dsp:cNvPr id="0" name=""/>
        <dsp:cNvSpPr/>
      </dsp:nvSpPr>
      <dsp:spPr>
        <a:xfrm>
          <a:off x="244602" y="74779"/>
          <a:ext cx="5809085" cy="41296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Gecko</a:t>
          </a:r>
        </a:p>
      </dsp:txBody>
      <dsp:txXfrm>
        <a:off x="264761" y="94938"/>
        <a:ext cx="5768767" cy="372645"/>
      </dsp:txXfrm>
    </dsp:sp>
    <dsp:sp modelId="{345BBD34-9EC4-456B-9708-483B31B3896D}">
      <dsp:nvSpPr>
        <dsp:cNvPr id="0" name=""/>
        <dsp:cNvSpPr/>
      </dsp:nvSpPr>
      <dsp:spPr>
        <a:xfrm>
          <a:off x="0" y="1373800"/>
          <a:ext cx="8153400" cy="9072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used by different versions of Internet Explorer (IE).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Currently, HTML5 is not majorly supported by the Trident engine.</a:t>
          </a:r>
        </a:p>
      </dsp:txBody>
      <dsp:txXfrm>
        <a:off x="0" y="1373800"/>
        <a:ext cx="8153400" cy="907200"/>
      </dsp:txXfrm>
    </dsp:sp>
    <dsp:sp modelId="{D1B911CD-8836-4A74-9590-F24E0B7A45AF}">
      <dsp:nvSpPr>
        <dsp:cNvPr id="0" name=""/>
        <dsp:cNvSpPr/>
      </dsp:nvSpPr>
      <dsp:spPr>
        <a:xfrm>
          <a:off x="244602" y="1210084"/>
          <a:ext cx="5707380" cy="39987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Trident</a:t>
          </a:r>
        </a:p>
      </dsp:txBody>
      <dsp:txXfrm>
        <a:off x="264122" y="1229604"/>
        <a:ext cx="5668340" cy="360835"/>
      </dsp:txXfrm>
    </dsp:sp>
    <dsp:sp modelId="{B3EF8A0A-26CD-429C-B6FD-1EF0C9350B07}">
      <dsp:nvSpPr>
        <dsp:cNvPr id="0" name=""/>
        <dsp:cNvSpPr/>
      </dsp:nvSpPr>
      <dsp:spPr>
        <a:xfrm>
          <a:off x="0" y="2509039"/>
          <a:ext cx="8153400" cy="1134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supported mainly for the Safari browser used in Apple Macs, iPhones, iPads, and other Apple products.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This engine is based on the open source KHTML project. </a:t>
          </a:r>
        </a:p>
      </dsp:txBody>
      <dsp:txXfrm>
        <a:off x="0" y="2509039"/>
        <a:ext cx="8153400" cy="1134000"/>
      </dsp:txXfrm>
    </dsp:sp>
    <dsp:sp modelId="{48C7FF6D-6518-47C5-A08B-798B70F70441}">
      <dsp:nvSpPr>
        <dsp:cNvPr id="0" name=""/>
        <dsp:cNvSpPr/>
      </dsp:nvSpPr>
      <dsp:spPr>
        <a:xfrm>
          <a:off x="244602" y="2367400"/>
          <a:ext cx="5707380" cy="37779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WebKit</a:t>
          </a:r>
          <a:endParaRPr lang="en-US" sz="1800" b="1" kern="1200" dirty="0"/>
        </a:p>
      </dsp:txBody>
      <dsp:txXfrm>
        <a:off x="263045" y="2385843"/>
        <a:ext cx="5670494" cy="340913"/>
      </dsp:txXfrm>
    </dsp:sp>
    <dsp:sp modelId="{E5F8AC0D-C818-46D2-8191-251E5BC620F9}">
      <dsp:nvSpPr>
        <dsp:cNvPr id="0" name=""/>
        <dsp:cNvSpPr/>
      </dsp:nvSpPr>
      <dsp:spPr>
        <a:xfrm>
          <a:off x="0" y="3853293"/>
          <a:ext cx="8153400" cy="11340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the engine used in the Opera browsers.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Opera browsers are considered to be a technically superior browser, but market share of Opera browsers is still low.</a:t>
          </a:r>
        </a:p>
      </dsp:txBody>
      <dsp:txXfrm>
        <a:off x="0" y="3853293"/>
        <a:ext cx="8153400" cy="1134000"/>
      </dsp:txXfrm>
    </dsp:sp>
    <dsp:sp modelId="{39270827-321C-487D-8701-D3C791DADC60}">
      <dsp:nvSpPr>
        <dsp:cNvPr id="0" name=""/>
        <dsp:cNvSpPr/>
      </dsp:nvSpPr>
      <dsp:spPr>
        <a:xfrm>
          <a:off x="256897" y="3729439"/>
          <a:ext cx="5768791" cy="41303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Presto</a:t>
          </a:r>
        </a:p>
      </dsp:txBody>
      <dsp:txXfrm>
        <a:off x="277060" y="3749602"/>
        <a:ext cx="5728465" cy="37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7/23/2018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7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5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 /ˌ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ænɪˈmeɪʃn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/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hoat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i="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5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3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6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>
                <a:latin typeface="Book Antiqua" pitchFamily="18" charset="0"/>
              </a:rPr>
              <a:t>Session: 7</a:t>
            </a: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Displaying Graphics and CSS3 Animation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43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Displaying Graphics and CSS3 Animation / Session 7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rgbClr val="004E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Sharing and Maintaining Workbook / Session 1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CSS3 </a:t>
            </a:r>
            <a:r>
              <a:rPr lang="en-US"/>
              <a:t>Transitions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8" y="838200"/>
            <a:ext cx="8686800" cy="838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2007, Apple introduced the CSS transition, which later became a proprietary feature of Safari called CSS Animation.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22052487"/>
              </p:ext>
            </p:extLst>
          </p:nvPr>
        </p:nvGraphicFramePr>
        <p:xfrm>
          <a:off x="623888" y="1676400"/>
          <a:ext cx="7924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5715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Currently, Internet Explorer 9 does not support CSS3 Transitions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CSS3 </a:t>
            </a:r>
            <a:r>
              <a:rPr lang="en-US"/>
              <a:t>Transitions 2-2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3009" y="990600"/>
            <a:ext cx="86106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Following table lists all the transition properties.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80461"/>
              </p:ext>
            </p:extLst>
          </p:nvPr>
        </p:nvGraphicFramePr>
        <p:xfrm>
          <a:off x="533400" y="1600200"/>
          <a:ext cx="2362200" cy="3169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1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15">
                <a:tc>
                  <a:txBody>
                    <a:bodyPr/>
                    <a:lstStyle/>
                    <a:p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transition-property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82">
                <a:tc>
                  <a:txBody>
                    <a:bodyPr/>
                    <a:lstStyle/>
                    <a:p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transition-duration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transition-timing-function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transition-delay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 descr="7.5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7517" y="1625464"/>
            <a:ext cx="5674242" cy="387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CSS3 Animation 1-2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52487"/>
            <a:ext cx="8534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CSS3 animations can animate transitions of one CSS style configuration to another.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1130645"/>
              </p:ext>
            </p:extLst>
          </p:nvPr>
        </p:nvGraphicFramePr>
        <p:xfrm>
          <a:off x="609600" y="1524000"/>
          <a:ext cx="7924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1988044"/>
              </p:ext>
            </p:extLst>
          </p:nvPr>
        </p:nvGraphicFramePr>
        <p:xfrm>
          <a:off x="609600" y="3733800"/>
          <a:ext cx="7924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</a:t>
            </a:r>
            <a:r>
              <a:rPr lang="en-US"/>
              <a:t>Animation 2-2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CSS animation sequence can be created by animation property.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property can be used to configure the timing, duration, and sequence of the animation.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keyframes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rule defines the appearance of the animation. </a:t>
            </a:r>
          </a:p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keyframe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used to describe the rendering of the element in the animation sequence.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86903"/>
              </p:ext>
            </p:extLst>
          </p:nvPr>
        </p:nvGraphicFramePr>
        <p:xfrm>
          <a:off x="380999" y="3312858"/>
          <a:ext cx="2402541" cy="245596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animation-name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043">
                <a:tc>
                  <a:txBody>
                    <a:bodyPr/>
                    <a:lstStyle/>
                    <a:p>
                      <a:r>
                        <a:rPr lang="en-US" dirty="0"/>
                        <a:t>animation-duration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380">
                <a:tc>
                  <a:txBody>
                    <a:bodyPr/>
                    <a:lstStyle/>
                    <a:p>
                      <a:r>
                        <a:rPr lang="en-US" dirty="0"/>
                        <a:t>animation-timing-function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48937"/>
              </p:ext>
            </p:extLst>
          </p:nvPr>
        </p:nvGraphicFramePr>
        <p:xfrm>
          <a:off x="2819400" y="4471451"/>
          <a:ext cx="2286000" cy="185314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animation-delay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225">
                <a:tc>
                  <a:txBody>
                    <a:bodyPr/>
                    <a:lstStyle/>
                    <a:p>
                      <a:r>
                        <a:rPr lang="en-US" dirty="0"/>
                        <a:t>animation-iteration-count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15">
                <a:tc>
                  <a:txBody>
                    <a:bodyPr/>
                    <a:lstStyle/>
                    <a:p>
                      <a:r>
                        <a:rPr lang="en-US" dirty="0"/>
                        <a:t>animation-direction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09">
                <a:tc>
                  <a:txBody>
                    <a:bodyPr/>
                    <a:lstStyle/>
                    <a:p>
                      <a:r>
                        <a:rPr lang="en-US" dirty="0"/>
                        <a:t>animation-play-state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12" descr="7.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3312858"/>
            <a:ext cx="3581400" cy="3005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CSS3 on </a:t>
            </a:r>
            <a:r>
              <a:rPr lang="en-US"/>
              <a:t>Mobile Devices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8730022"/>
              </p:ext>
            </p:extLst>
          </p:nvPr>
        </p:nvGraphicFramePr>
        <p:xfrm>
          <a:off x="304800" y="990600"/>
          <a:ext cx="8458200" cy="285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3848099"/>
            <a:ext cx="89916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Code Snippet shows the use of a conditional expression for a link element where the maximum screen width for mobile devices is 480 pixels.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05" y="4800600"/>
            <a:ext cx="7772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171450">
              <a:lnSpc>
                <a:spcPct val="100000"/>
              </a:lnSpc>
              <a:spcBef>
                <a:spcPts val="0"/>
              </a:spcBef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=”stylesheet”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=”styles/mobile.css” </a:t>
            </a:r>
            <a:r>
              <a:rPr lang="en-GB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screen and (max-device-width: 480px)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257799"/>
            <a:ext cx="8610600" cy="135572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user can also specify another link element for screen media with a minimum screen width of 481 pixels.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Browser Compatibility 1-3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2751005"/>
              </p:ext>
            </p:extLst>
          </p:nvPr>
        </p:nvGraphicFramePr>
        <p:xfrm>
          <a:off x="304800" y="9144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Browser Compatibility 2-3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153400" cy="304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Some of the rendering engines of different browsers 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79873660"/>
              </p:ext>
            </p:extLst>
          </p:nvPr>
        </p:nvGraphicFramePr>
        <p:xfrm>
          <a:off x="533400" y="1307625"/>
          <a:ext cx="8153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C7FF6D-6518-47C5-A08B-798B70F70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48C7FF6D-6518-47C5-A08B-798B70F704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EF8A0A-26CD-429C-B6FD-1EF0C9350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B3EF8A0A-26CD-429C-B6FD-1EF0C9350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Browser Compatibility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" y="1066800"/>
            <a:ext cx="83439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best practices for optimum browser compatibility are as follows: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78311550"/>
              </p:ext>
            </p:extLst>
          </p:nvPr>
        </p:nvGraphicFramePr>
        <p:xfrm>
          <a:off x="819252" y="2214562"/>
          <a:ext cx="7620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D1B911CD-8836-4A74-9590-F24E0B7A4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345BBD34-9EC4-456B-9708-483B31B389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305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text styles specify and control the appearance of the text in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Indenting is the process of offsetting text from its normal position, either to the left or to the right.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CSS border property specifies the style, color, and width of the border.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border-color property accepts different color values that determine the different shades of color to be applied to the borders.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values of the different border properties determine the type of effect to be applied to the borders.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CSS, the text-align property is used for horizontal alignment of text in an element.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CSS, the line-height property is used for vertical alignment of text in an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3429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graphic formatting in Web pages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graphic insertion, sizing, and padding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Explain CSS3 Animation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the use of CSS3 on mobile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</a:t>
            </a:r>
            <a:r>
              <a:rPr lang="en-US"/>
              <a:t>Format 1-3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8100" y="830357"/>
            <a:ext cx="9296400" cy="11508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most commonly used graphic formats are JPEG, GIF, PNG.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difference between each graphic format depends on the following characteristics: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400" y="2061079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Color Depth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26" y="2594479"/>
            <a:ext cx="87630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defined by :</a:t>
            </a:r>
          </a:p>
          <a:p>
            <a:pPr marL="982980" lvl="2" indent="-3429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number of distinct colors that are represented by a hardware or software. </a:t>
            </a:r>
          </a:p>
          <a:p>
            <a:pPr marL="982980" lvl="2" indent="-34290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number of bits per pixel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bpp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it is also called as bit depth.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Higher color depth indicates higher range of colors used.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000" y="46482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Compression/file size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6700" y="5181601"/>
            <a:ext cx="8153400" cy="1219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Compression stores the original images in a reduced number of bytes using an algorithm. 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image can be expanded back to the original size using a decompression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</a:t>
            </a:r>
            <a:r>
              <a:rPr lang="en-US"/>
              <a:t>Format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77887"/>
            <a:ext cx="8624888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two types of image file compression algorithms used are: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05167413"/>
              </p:ext>
            </p:extLst>
          </p:nvPr>
        </p:nvGraphicFramePr>
        <p:xfrm>
          <a:off x="152400" y="1487487"/>
          <a:ext cx="8839200" cy="4748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</a:t>
            </a:r>
            <a:r>
              <a:rPr lang="en-US"/>
              <a:t>Format 3-3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1" y="919563"/>
            <a:ext cx="25146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Animation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9460" y="1354443"/>
            <a:ext cx="4495800" cy="17210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Some graphic format consists of a series of frames that are played one after the other giving an impression of animation.</a:t>
            </a:r>
          </a:p>
        </p:txBody>
      </p:sp>
      <p:pic>
        <p:nvPicPr>
          <p:cNvPr id="9" name="Picture 8" descr="7.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260" y="1444227"/>
            <a:ext cx="4398595" cy="15414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9794" y="3531016"/>
            <a:ext cx="25146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Transparency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4038600"/>
            <a:ext cx="4797340" cy="224912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is very common to display an image that appears directly against the background color of the page. </a:t>
            </a:r>
          </a:p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background color of the page shows through the transparent portion of the image.</a:t>
            </a:r>
          </a:p>
        </p:txBody>
      </p:sp>
      <p:pic>
        <p:nvPicPr>
          <p:cNvPr id="14" name="Picture 13" descr="7.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3934807"/>
            <a:ext cx="3798352" cy="2263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</a:t>
            </a:r>
            <a:r>
              <a:rPr lang="en-US"/>
              <a:t>Insertion 1-2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6234583"/>
              </p:ext>
            </p:extLst>
          </p:nvPr>
        </p:nvGraphicFramePr>
        <p:xfrm>
          <a:off x="304800" y="8382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22677"/>
              </p:ext>
            </p:extLst>
          </p:nvPr>
        </p:nvGraphicFramePr>
        <p:xfrm>
          <a:off x="304800" y="4243938"/>
          <a:ext cx="2014870" cy="200446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1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5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Image Attribute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endParaRPr lang="en-US" sz="24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4276673"/>
            <a:ext cx="3429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  <a:p>
            <a:pPr marL="171450" indent="-171450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 </a:t>
            </a:r>
            <a:r>
              <a:rPr lang="en-US" sz="2000" b="1" dirty="0" err="1"/>
              <a:t>src</a:t>
            </a:r>
            <a:r>
              <a:rPr lang="en-US" sz="2000" b="1" dirty="0"/>
              <a:t>=”UNO.jpg”  width=”225” height=”151” style=”</a:t>
            </a:r>
            <a:r>
              <a:rPr lang="en-US" sz="2000" b="1" dirty="0" err="1"/>
              <a:t>float:left</a:t>
            </a:r>
            <a:r>
              <a:rPr lang="en-US" sz="2000" b="1" dirty="0"/>
              <a:t>”/&gt;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</a:pP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64559"/>
              </p:ext>
            </p:extLst>
          </p:nvPr>
        </p:nvGraphicFramePr>
        <p:xfrm>
          <a:off x="2590800" y="4246880"/>
          <a:ext cx="22098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Float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2FC58D-F5F3-48D8-8C72-68791E40D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152FC58D-F5F3-48D8-8C72-68791E40DC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</a:t>
            </a:r>
            <a:r>
              <a:rPr lang="en-US"/>
              <a:t>Insertion 2-2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72057812"/>
              </p:ext>
            </p:extLst>
          </p:nvPr>
        </p:nvGraphicFramePr>
        <p:xfrm>
          <a:off x="236082" y="990600"/>
          <a:ext cx="8458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4143172"/>
            <a:ext cx="359734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&lt;figure&gt;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 </a:t>
            </a:r>
            <a:r>
              <a:rPr lang="en-US" sz="1800" b="1" dirty="0" err="1"/>
              <a:t>src</a:t>
            </a:r>
            <a:r>
              <a:rPr lang="en-US" sz="1800" b="1" dirty="0"/>
              <a:t>=”flower1.jpg”&gt;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 </a:t>
            </a:r>
            <a:r>
              <a:rPr lang="en-US" sz="1800" b="1" dirty="0" err="1"/>
              <a:t>src</a:t>
            </a:r>
            <a:r>
              <a:rPr lang="en-US" sz="1800" b="1" dirty="0"/>
              <a:t>=”flower2.jpg”&gt;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</a:t>
            </a:r>
            <a:r>
              <a:rPr lang="en-US" sz="1800" b="1" dirty="0" err="1"/>
              <a:t>img</a:t>
            </a:r>
            <a:r>
              <a:rPr lang="en-US" sz="1800" b="1" dirty="0"/>
              <a:t> </a:t>
            </a:r>
            <a:r>
              <a:rPr lang="en-US" sz="1800" b="1" dirty="0" err="1"/>
              <a:t>src</a:t>
            </a:r>
            <a:r>
              <a:rPr lang="en-US" sz="1800" b="1" dirty="0"/>
              <a:t>=”flower3.jpg”&gt;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</a:t>
            </a:r>
            <a:r>
              <a:rPr lang="en-US" sz="1800" b="1" dirty="0" err="1"/>
              <a:t>figcaption</a:t>
            </a:r>
            <a:r>
              <a:rPr lang="en-US" sz="1800" b="1" dirty="0"/>
              <a:t>&gt;The different types of flowers &lt;/</a:t>
            </a:r>
            <a:r>
              <a:rPr lang="en-US" sz="1800" b="1" dirty="0" err="1"/>
              <a:t>figcaption</a:t>
            </a:r>
            <a:r>
              <a:rPr lang="en-US" sz="1800" b="1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&lt;/figure&gt;</a:t>
            </a:r>
          </a:p>
        </p:txBody>
      </p:sp>
      <p:pic>
        <p:nvPicPr>
          <p:cNvPr id="11" name="Picture 10" descr="7.3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9600" y="4318527"/>
            <a:ext cx="4185795" cy="1795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Image Sizing </a:t>
            </a:r>
            <a:r>
              <a:rPr lang="en-US"/>
              <a:t>and Padding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918578"/>
            <a:ext cx="4038600" cy="85774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Size of an image is specified by height and width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62" y="4990491"/>
            <a:ext cx="3352800" cy="13234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height:100px;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width:100px;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22888"/>
              </p:ext>
            </p:extLst>
          </p:nvPr>
        </p:nvGraphicFramePr>
        <p:xfrm>
          <a:off x="2464072" y="1997921"/>
          <a:ext cx="1524000" cy="171509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968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411"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b="1" dirty="0"/>
                        <a:t>auto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b="1" dirty="0"/>
                        <a:t>length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b="1" dirty="0"/>
                        <a:t>%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tabLst>
                          <a:tab pos="109538" algn="l"/>
                        </a:tabLst>
                      </a:pPr>
                      <a:r>
                        <a:rPr lang="en-US" b="1" dirty="0"/>
                        <a:t>inherit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94854"/>
              </p:ext>
            </p:extLst>
          </p:nvPr>
        </p:nvGraphicFramePr>
        <p:xfrm>
          <a:off x="528504" y="1828800"/>
          <a:ext cx="1706968" cy="2971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0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max-height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max-width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min-height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min-width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19600" y="957657"/>
            <a:ext cx="457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padding property specifies the space between the element border and the element content. 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508"/>
              </p:ext>
            </p:extLst>
          </p:nvPr>
        </p:nvGraphicFramePr>
        <p:xfrm>
          <a:off x="6934200" y="2286000"/>
          <a:ext cx="1485900" cy="1544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7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Value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length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%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23017" y="5021865"/>
            <a:ext cx="388758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301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padding-top:10px;</a:t>
            </a:r>
          </a:p>
          <a:p>
            <a:pPr indent="2301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padding-bottom:10px;</a:t>
            </a:r>
          </a:p>
          <a:p>
            <a:pPr indent="2301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padding-right:15px;</a:t>
            </a:r>
          </a:p>
          <a:p>
            <a:pPr indent="230188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padding-left:15px;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62"/>
              </p:ext>
            </p:extLst>
          </p:nvPr>
        </p:nvGraphicFramePr>
        <p:xfrm>
          <a:off x="4805936" y="2114322"/>
          <a:ext cx="1899664" cy="2722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Property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2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2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padding-bottom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2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padding-left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padding-right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padding-top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Displaying Graphics and CSS3 Animation / Session 7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Thumbnail </a:t>
            </a:r>
            <a:r>
              <a:rPr lang="en-US"/>
              <a:t>Graphics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688" y="752139"/>
            <a:ext cx="8763000" cy="1524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6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thumbnail is a small image, or a part of a larger image. </a:t>
            </a:r>
          </a:p>
          <a:p>
            <a:pPr lvl="1" indent="-274320">
              <a:lnSpc>
                <a:spcPct val="100000"/>
              </a:lnSpc>
              <a:spcBef>
                <a:spcPts val="120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Clicking the thumbnail image will link to the larger original image, which can be viewed and downloaded. </a:t>
            </a:r>
          </a:p>
        </p:txBody>
      </p:sp>
      <p:pic>
        <p:nvPicPr>
          <p:cNvPr id="9" name="Picture 8" descr="7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590800"/>
            <a:ext cx="5410200" cy="3515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13705</TotalTime>
  <Words>1684</Words>
  <Application>Microsoft Office PowerPoint</Application>
  <PresentationFormat>On-screen Show (4:3)</PresentationFormat>
  <Paragraphs>247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Graphic Format 1-3</vt:lpstr>
      <vt:lpstr>Graphic Format 2-3</vt:lpstr>
      <vt:lpstr>Graphic Format 3-3</vt:lpstr>
      <vt:lpstr>Graphic Insertion 1-2</vt:lpstr>
      <vt:lpstr>Graphic Insertion 2-2</vt:lpstr>
      <vt:lpstr>CSS Image Sizing and Padding</vt:lpstr>
      <vt:lpstr>Thumbnail Graphics </vt:lpstr>
      <vt:lpstr>Working with CSS3 Transitions 1-2</vt:lpstr>
      <vt:lpstr>Working with CSS3 Transitions 2-2</vt:lpstr>
      <vt:lpstr>CSS3 Animation 1-2</vt:lpstr>
      <vt:lpstr>Configuring the Animation 2-2</vt:lpstr>
      <vt:lpstr>Using CSS3 on Mobile Devices</vt:lpstr>
      <vt:lpstr>Optimum Browser Compatibility 1-3</vt:lpstr>
      <vt:lpstr>Optimum Browser Compatibility 2-3</vt:lpstr>
      <vt:lpstr>Optimum Browser Compatibility 3-3</vt:lpstr>
      <vt:lpstr>Summary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THUYLM</cp:lastModifiedBy>
  <cp:revision>2401</cp:revision>
  <dcterms:created xsi:type="dcterms:W3CDTF">2006-08-16T00:00:00Z</dcterms:created>
  <dcterms:modified xsi:type="dcterms:W3CDTF">2018-07-23T03:57:53Z</dcterms:modified>
</cp:coreProperties>
</file>