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356" r:id="rId2"/>
    <p:sldId id="357" r:id="rId3"/>
    <p:sldId id="431" r:id="rId4"/>
    <p:sldId id="493" r:id="rId5"/>
    <p:sldId id="500" r:id="rId6"/>
    <p:sldId id="508" r:id="rId7"/>
    <p:sldId id="509" r:id="rId8"/>
    <p:sldId id="510" r:id="rId9"/>
    <p:sldId id="511" r:id="rId10"/>
    <p:sldId id="513" r:id="rId11"/>
    <p:sldId id="514" r:id="rId12"/>
    <p:sldId id="469" r:id="rId13"/>
    <p:sldId id="515" r:id="rId14"/>
    <p:sldId id="516" r:id="rId15"/>
    <p:sldId id="472" r:id="rId16"/>
    <p:sldId id="474" r:id="rId17"/>
    <p:sldId id="475" r:id="rId18"/>
    <p:sldId id="430" r:id="rId19"/>
    <p:sldId id="517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007E39"/>
    <a:srgbClr val="F61828"/>
    <a:srgbClr val="FFFF9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2375" autoAdjust="0"/>
  </p:normalViewPr>
  <p:slideViewPr>
    <p:cSldViewPr>
      <p:cViewPr varScale="1">
        <p:scale>
          <a:sx n="63" d="100"/>
          <a:sy n="63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HTML5 has evolved by introducing new elements that brought semantics to higher level.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Earlier version of HTML had the universal tag div which was used to accomplish various tasks in the HTML structure.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AE01816-02F0-4E5D-8DB9-B311CF7DB920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Constraint with div tag is that, it confused the user when multiple div tag was used in large coding.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HTML5 has introduced two types of semantic tags namely, text-level and </a:t>
          </a:r>
          <a:r>
            <a:rPr lang="en-US" sz="2400" kern="120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structural</a:t>
          </a: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algn="r"/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Show Image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A6445519-E36D-458F-8F29-D286534B965D}" type="pres">
      <dgm:prSet presAssocID="{562882C0-AB97-4E3B-8D46-8E574B04BE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9B4023-C99C-44AB-AA8C-BFB348E78E59}" type="pres">
      <dgm:prSet presAssocID="{7363CEF2-942E-416F-BE41-E1618140DA9E}" presName="spacer" presStyleCnt="0"/>
      <dgm:spPr/>
    </dgm:pt>
    <dgm:pt modelId="{8A752F96-26E5-4BA9-82C5-29DB2F211C5D}" type="pres">
      <dgm:prSet presAssocID="{3AE01816-02F0-4E5D-8DB9-B311CF7DB9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1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3" destOrd="0" parTransId="{209F2FCC-2B01-426B-8B1F-828B8C7A7B2E}" sibTransId="{2F3FBF82-20B1-442A-A837-830A698E528D}"/>
    <dgm:cxn modelId="{173645FA-5A2C-4BB9-81D3-4DE64A941FBE}" srcId="{D32F8FCF-EDF2-4321-B49C-D5DF3D295B52}" destId="{3AE01816-02F0-4E5D-8DB9-B311CF7DB920}" srcOrd="2" destOrd="0" parTransId="{C9C941EE-577C-4841-94D6-0266DC0C581D}" sibTransId="{EC61F38A-05D6-4441-9285-A8BDCD35A03E}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D31B10E6-761E-4619-83C9-81F9F1103C69}" type="presParOf" srcId="{9FF9BD46-DE44-4B30-80ED-AC3A9E213A06}" destId="{A6445519-E36D-458F-8F29-D286534B965D}" srcOrd="2" destOrd="0" presId="urn:microsoft.com/office/officeart/2005/8/layout/vList2"/>
    <dgm:cxn modelId="{C1917C8F-28D5-4D29-B004-B0DE5C3B499A}" type="presParOf" srcId="{9FF9BD46-DE44-4B30-80ED-AC3A9E213A06}" destId="{069B4023-C99C-44AB-AA8C-BFB348E78E59}" srcOrd="3" destOrd="0" presId="urn:microsoft.com/office/officeart/2005/8/layout/vList2"/>
    <dgm:cxn modelId="{790D39C6-F250-4862-9BD4-9B4F08F9D7A8}" type="presParOf" srcId="{9FF9BD46-DE44-4B30-80ED-AC3A9E213A06}" destId="{8A752F96-26E5-4BA9-82C5-29DB2F211C5D}" srcOrd="4" destOrd="0" presId="urn:microsoft.com/office/officeart/2005/8/layout/vList2"/>
    <dgm:cxn modelId="{B9855F47-56FC-4380-B372-B76ACA82E221}" type="presParOf" srcId="{9FF9BD46-DE44-4B30-80ED-AC3A9E213A06}" destId="{D419E964-C5D1-4C78-BC86-AD97079E9F89}" srcOrd="5" destOrd="0" presId="urn:microsoft.com/office/officeart/2005/8/layout/vList2"/>
    <dgm:cxn modelId="{BE72D12F-32F6-4F50-8C0C-7C528B99FC4E}" type="presParOf" srcId="{9FF9BD46-DE44-4B30-80ED-AC3A9E213A06}" destId="{AF7A5ABB-EB40-459B-9B55-BC0E7A9364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Similar to the graphical navigation bar except for additional feature.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Moving the mouse over the linked image leads to a change in the state of image.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State change of image leads to an image swapping process.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6E817C42-745B-47CA-8E44-2C24E032F932}">
      <dgm:prSet phldrT="[Text]"/>
      <dgm:spPr/>
      <dgm:t>
        <a:bodyPr/>
        <a:lstStyle/>
        <a:p>
          <a:r>
            <a:rPr lang="en-US" dirty="0"/>
            <a:t>When the mouse is moved off the image, the image swaps back to the previous view.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/>
      <dgm:spPr/>
      <dgm:t>
        <a:bodyPr/>
        <a:lstStyle/>
        <a:p>
          <a:r>
            <a:rPr lang="en-US" dirty="0"/>
            <a:t>This rollover effect creates an interactive activity between the Web site and the visitor.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1D1458DD-E66F-453B-A4A4-FDC8A68F9F34}">
      <dgm:prSet phldrT="[Text]"/>
      <dgm:spPr/>
      <dgm:t>
        <a:bodyPr/>
        <a:lstStyle/>
        <a:p>
          <a:r>
            <a:rPr lang="en-US" dirty="0"/>
            <a:t>Rollover effect has two different activities that include the image in the original view and the changed image after mouse rollover.</a:t>
          </a:r>
        </a:p>
      </dgm:t>
    </dgm:pt>
    <dgm:pt modelId="{C1B559A2-3D4C-41F1-8A2B-0776FA6CFFA9}" type="parTrans" cxnId="{BE6F3BC7-BDF1-4261-8A5B-5FD7A965E355}">
      <dgm:prSet/>
      <dgm:spPr/>
      <dgm:t>
        <a:bodyPr/>
        <a:lstStyle/>
        <a:p>
          <a:endParaRPr lang="en-US"/>
        </a:p>
      </dgm:t>
    </dgm:pt>
    <dgm:pt modelId="{528248C9-2E16-424F-9427-E9428C598BA2}" type="sibTrans" cxnId="{BE6F3BC7-BDF1-4261-8A5B-5FD7A965E355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F94F1B82-54AA-4901-B491-23805336BF5C}" type="pres">
      <dgm:prSet presAssocID="{6E817C42-745B-47CA-8E44-2C24E032F93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F594504-A418-4096-A81C-D8854342C3B1}" type="pres">
      <dgm:prSet presAssocID="{EE43FC03-27B9-40C0-B9F5-A8D822996C1D}" presName="spacer" presStyleCnt="0"/>
      <dgm:spPr/>
    </dgm:pt>
    <dgm:pt modelId="{A75293F2-4F05-4AEA-AB44-9BA0EE235B80}" type="pres">
      <dgm:prSet presAssocID="{39B79418-4031-41D8-9CFC-78981266BE0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E71DD7C-53D7-4752-BE15-0692CAD89575}" type="pres">
      <dgm:prSet presAssocID="{8A0D7A09-F6B3-45E3-9ED0-B9EA7EAD657E}" presName="spacer" presStyleCnt="0"/>
      <dgm:spPr/>
    </dgm:pt>
    <dgm:pt modelId="{1A1FF07B-701F-4D05-86B6-2A78701E6905}" type="pres">
      <dgm:prSet presAssocID="{1D1458DD-E66F-453B-A4A4-FDC8A68F9F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D081906-CD2C-49E5-89A1-9B41F0755215}" type="presOf" srcId="{1D1458DD-E66F-453B-A4A4-FDC8A68F9F34}" destId="{1A1FF07B-701F-4D05-86B6-2A78701E6905}" srcOrd="0" destOrd="0" presId="urn:microsoft.com/office/officeart/2005/8/layout/vList2"/>
    <dgm:cxn modelId="{B153FC18-05DA-4A36-A720-ECFDB4EB40CB}" type="presOf" srcId="{4E1CD5B7-2CF3-44AA-979B-6F420433627D}" destId="{388723AB-37EB-4EC2-B7B0-759657273835}" srcOrd="0" destOrd="0" presId="urn:microsoft.com/office/officeart/2005/8/layout/vList2"/>
    <dgm:cxn modelId="{7F6D0023-1472-4365-B542-927AEE38C5B3}" type="presOf" srcId="{D32F8FCF-EDF2-4321-B49C-D5DF3D295B52}" destId="{9FF9BD46-DE44-4B30-80ED-AC3A9E213A06}" srcOrd="0" destOrd="0" presId="urn:microsoft.com/office/officeart/2005/8/layout/vList2"/>
    <dgm:cxn modelId="{44E2E55F-DEE1-428C-88C1-81A7CA0B2D58}" type="presOf" srcId="{6E817C42-745B-47CA-8E44-2C24E032F932}" destId="{F94F1B82-54AA-4901-B491-23805336BF5C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2C67489-4F08-49D9-9D1A-1A6D535A3059}" type="presOf" srcId="{39B79418-4031-41D8-9CFC-78981266BE01}" destId="{A75293F2-4F05-4AEA-AB44-9BA0EE235B80}" srcOrd="0" destOrd="0" presId="urn:microsoft.com/office/officeart/2005/8/layout/vList2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CB804393-7210-4B06-82FC-256D021C3731}" type="presOf" srcId="{FC2A7E5C-B22A-46C4-9AFD-A55CEAE725CE}" destId="{0256FAD6-365E-4CAB-8266-8CECC71F7F52}" srcOrd="0" destOrd="0" presId="urn:microsoft.com/office/officeart/2005/8/layout/vList2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BE6F3BC7-BDF1-4261-8A5B-5FD7A965E355}" srcId="{D32F8FCF-EDF2-4321-B49C-D5DF3D295B52}" destId="{1D1458DD-E66F-453B-A4A4-FDC8A68F9F34}" srcOrd="5" destOrd="0" parTransId="{C1B559A2-3D4C-41F1-8A2B-0776FA6CFFA9}" sibTransId="{528248C9-2E16-424F-9427-E9428C598BA2}"/>
    <dgm:cxn modelId="{AE1261D4-297D-4B89-B15E-18158562D8F3}" type="presOf" srcId="{562882C0-AB97-4E3B-8D46-8E574B04BE56}" destId="{A6445519-E36D-458F-8F29-D286534B965D}" srcOrd="0" destOrd="0" presId="urn:microsoft.com/office/officeart/2005/8/layout/vList2"/>
    <dgm:cxn modelId="{B4AACF61-623B-4DD9-B6EF-13FA2FEE410F}" type="presParOf" srcId="{9FF9BD46-DE44-4B30-80ED-AC3A9E213A06}" destId="{388723AB-37EB-4EC2-B7B0-759657273835}" srcOrd="0" destOrd="0" presId="urn:microsoft.com/office/officeart/2005/8/layout/vList2"/>
    <dgm:cxn modelId="{4DE87D18-5660-4CE5-9BEE-C2938484C43D}" type="presParOf" srcId="{9FF9BD46-DE44-4B30-80ED-AC3A9E213A06}" destId="{D877BAB3-7DBF-46AB-A039-BE8C107F0C8C}" srcOrd="1" destOrd="0" presId="urn:microsoft.com/office/officeart/2005/8/layout/vList2"/>
    <dgm:cxn modelId="{2C54D622-D578-425A-BA8F-5B997D1A2321}" type="presParOf" srcId="{9FF9BD46-DE44-4B30-80ED-AC3A9E213A06}" destId="{0256FAD6-365E-4CAB-8266-8CECC71F7F52}" srcOrd="2" destOrd="0" presId="urn:microsoft.com/office/officeart/2005/8/layout/vList2"/>
    <dgm:cxn modelId="{3FDC0524-40F3-47F9-BEAB-A7E526AA8B1A}" type="presParOf" srcId="{9FF9BD46-DE44-4B30-80ED-AC3A9E213A06}" destId="{C88DBDBC-73BA-40D4-ACAA-61468FA8920B}" srcOrd="3" destOrd="0" presId="urn:microsoft.com/office/officeart/2005/8/layout/vList2"/>
    <dgm:cxn modelId="{22A832A2-4ED7-4C14-ABE0-87121AB5C197}" type="presParOf" srcId="{9FF9BD46-DE44-4B30-80ED-AC3A9E213A06}" destId="{A6445519-E36D-458F-8F29-D286534B965D}" srcOrd="4" destOrd="0" presId="urn:microsoft.com/office/officeart/2005/8/layout/vList2"/>
    <dgm:cxn modelId="{060F2CBD-46FC-481C-9B51-E9ED95C9E4F8}" type="presParOf" srcId="{9FF9BD46-DE44-4B30-80ED-AC3A9E213A06}" destId="{A2EE26A5-691E-4C3F-B7EF-20DE69EA838D}" srcOrd="5" destOrd="0" presId="urn:microsoft.com/office/officeart/2005/8/layout/vList2"/>
    <dgm:cxn modelId="{6EC8F8B1-5DCA-43AF-ABBD-0CC0F6AD6C2F}" type="presParOf" srcId="{9FF9BD46-DE44-4B30-80ED-AC3A9E213A06}" destId="{F94F1B82-54AA-4901-B491-23805336BF5C}" srcOrd="6" destOrd="0" presId="urn:microsoft.com/office/officeart/2005/8/layout/vList2"/>
    <dgm:cxn modelId="{6F047A23-B770-4E6A-90AA-0C1B125251C2}" type="presParOf" srcId="{9FF9BD46-DE44-4B30-80ED-AC3A9E213A06}" destId="{CF594504-A418-4096-A81C-D8854342C3B1}" srcOrd="7" destOrd="0" presId="urn:microsoft.com/office/officeart/2005/8/layout/vList2"/>
    <dgm:cxn modelId="{FA9FA8D1-3888-4414-B306-1E79975EE16D}" type="presParOf" srcId="{9FF9BD46-DE44-4B30-80ED-AC3A9E213A06}" destId="{A75293F2-4F05-4AEA-AB44-9BA0EE235B80}" srcOrd="8" destOrd="0" presId="urn:microsoft.com/office/officeart/2005/8/layout/vList2"/>
    <dgm:cxn modelId="{A5D72051-62CD-419D-9F11-12D69A5A2FA9}" type="presParOf" srcId="{9FF9BD46-DE44-4B30-80ED-AC3A9E213A06}" destId="{3E71DD7C-53D7-4752-BE15-0692CAD89575}" srcOrd="9" destOrd="0" presId="urn:microsoft.com/office/officeart/2005/8/layout/vList2"/>
    <dgm:cxn modelId="{C0A50E5E-523D-457C-ABFF-F3BFE4EFB8CB}" type="presParOf" srcId="{9FF9BD46-DE44-4B30-80ED-AC3A9E213A06}" destId="{1A1FF07B-701F-4D05-86B6-2A78701E69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Are images with clickable areas linked to another page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3734EFE8-A7CE-49E9-A395-B5A200AEB5A2}">
      <dgm:prSet phldrT="[Text]"/>
      <dgm:spPr/>
      <dgm:t>
        <a:bodyPr/>
        <a:lstStyle/>
        <a:p>
          <a:r>
            <a:rPr lang="en-US" dirty="0"/>
            <a:t>Be Defined by using the &lt;map&gt; tag </a:t>
          </a:r>
        </a:p>
      </dgm:t>
    </dgm:pt>
    <dgm:pt modelId="{FD96A92A-1B5A-4031-9669-4694B45FCA78}" type="parTrans" cxnId="{D8B38D78-FD55-47C9-945C-4B76CD1F485E}">
      <dgm:prSet/>
      <dgm:spPr/>
      <dgm:t>
        <a:bodyPr/>
        <a:lstStyle/>
        <a:p>
          <a:endParaRPr lang="en-US"/>
        </a:p>
      </dgm:t>
    </dgm:pt>
    <dgm:pt modelId="{50412066-CDED-4E09-B1B2-F5DC33007B4A}" type="sibTrans" cxnId="{D8B38D78-FD55-47C9-945C-4B76CD1F485E}">
      <dgm:prSet/>
      <dgm:spPr/>
      <dgm:t>
        <a:bodyPr/>
        <a:lstStyle/>
        <a:p>
          <a:endParaRPr lang="en-US"/>
        </a:p>
      </dgm:t>
    </dgm:pt>
    <dgm:pt modelId="{389C7F05-CB89-44E8-9605-03AC9C6EDF42}">
      <dgm:prSet phldrT="[Text]"/>
      <dgm:spPr/>
      <dgm:t>
        <a:bodyPr/>
        <a:lstStyle/>
        <a:p>
          <a:r>
            <a:rPr lang="en-US" dirty="0"/>
            <a:t>&lt;map&gt; element contains a number of &lt;area&gt; elements for defining the clickable areas in the image map.</a:t>
          </a:r>
        </a:p>
      </dgm:t>
    </dgm:pt>
    <dgm:pt modelId="{3D9C9972-F631-49C9-B093-33C4C4A2A3B7}" type="parTrans" cxnId="{5EFB3FD8-EA28-4D17-BB40-A3E54C841B64}">
      <dgm:prSet/>
      <dgm:spPr/>
      <dgm:t>
        <a:bodyPr/>
        <a:lstStyle/>
        <a:p>
          <a:endParaRPr lang="en-US"/>
        </a:p>
      </dgm:t>
    </dgm:pt>
    <dgm:pt modelId="{6D12324B-9659-4F0F-A732-C08371F4F127}" type="sibTrans" cxnId="{5EFB3FD8-EA28-4D17-BB40-A3E54C841B64}">
      <dgm:prSet/>
      <dgm:spPr/>
      <dgm:t>
        <a:bodyPr/>
        <a:lstStyle/>
        <a:p>
          <a:endParaRPr lang="en-US"/>
        </a:p>
      </dgm:t>
    </dgm:pt>
    <dgm:pt modelId="{E2CE1C2D-B9D2-414C-953E-34EC32072215}">
      <dgm:prSet phldrT="[Text]"/>
      <dgm:spPr/>
      <dgm:t>
        <a:bodyPr/>
        <a:lstStyle/>
        <a:p>
          <a:r>
            <a:rPr lang="en-US" dirty="0"/>
            <a:t>The id attribute of the &lt;map&gt; tag when specified, must have the same value as the name attribute.</a:t>
          </a:r>
        </a:p>
      </dgm:t>
    </dgm:pt>
    <dgm:pt modelId="{1AF23EE7-1A3A-4514-B155-7DE8BACBFE4F}" type="parTrans" cxnId="{9F8721A7-03CB-44E4-A0D3-652F4ACCBE0B}">
      <dgm:prSet/>
      <dgm:spPr/>
      <dgm:t>
        <a:bodyPr/>
        <a:lstStyle/>
        <a:p>
          <a:endParaRPr lang="en-US"/>
        </a:p>
      </dgm:t>
    </dgm:pt>
    <dgm:pt modelId="{98B91230-42F2-495D-8AA0-C6FB0A72EACA}" type="sibTrans" cxnId="{9F8721A7-03CB-44E4-A0D3-652F4ACCBE0B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C3E6D59B-08DD-4A14-A984-810E37D47258}" type="pres">
      <dgm:prSet presAssocID="{3734EFE8-A7CE-49E9-A395-B5A200AEB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6ECE47-2AD4-4FED-9D95-45DDF83BCA3E}" type="pres">
      <dgm:prSet presAssocID="{50412066-CDED-4E09-B1B2-F5DC33007B4A}" presName="spacer" presStyleCnt="0"/>
      <dgm:spPr/>
    </dgm:pt>
    <dgm:pt modelId="{93FCE3F8-08F8-45DF-BBD2-572219F0F32C}" type="pres">
      <dgm:prSet presAssocID="{389C7F05-CB89-44E8-9605-03AC9C6EDF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D0973-F865-47EB-806C-545A122CF584}" type="pres">
      <dgm:prSet presAssocID="{6D12324B-9659-4F0F-A732-C08371F4F127}" presName="spacer" presStyleCnt="0"/>
      <dgm:spPr/>
    </dgm:pt>
    <dgm:pt modelId="{47AC93EC-7CB4-4363-A0D2-9D335686A735}" type="pres">
      <dgm:prSet presAssocID="{E2CE1C2D-B9D2-414C-953E-34EC320722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665301-DF21-42AF-B98F-46C2074010F1}" type="presOf" srcId="{D32F8FCF-EDF2-4321-B49C-D5DF3D295B52}" destId="{9FF9BD46-DE44-4B30-80ED-AC3A9E213A06}" srcOrd="0" destOrd="0" presId="urn:microsoft.com/office/officeart/2005/8/layout/vList2"/>
    <dgm:cxn modelId="{D3767B34-CA39-4336-B228-C33AD2F13247}" type="presOf" srcId="{389C7F05-CB89-44E8-9605-03AC9C6EDF42}" destId="{93FCE3F8-08F8-45DF-BBD2-572219F0F32C}" srcOrd="0" destOrd="0" presId="urn:microsoft.com/office/officeart/2005/8/layout/vList2"/>
    <dgm:cxn modelId="{CD3B5D68-AB01-4611-9D49-9009FC5D8308}" type="presOf" srcId="{3734EFE8-A7CE-49E9-A395-B5A200AEB5A2}" destId="{C3E6D59B-08DD-4A14-A984-810E37D47258}" srcOrd="0" destOrd="0" presId="urn:microsoft.com/office/officeart/2005/8/layout/vList2"/>
    <dgm:cxn modelId="{C715394D-29DE-427B-B487-470C4D319B2B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8B38D78-FD55-47C9-945C-4B76CD1F485E}" srcId="{D32F8FCF-EDF2-4321-B49C-D5DF3D295B52}" destId="{3734EFE8-A7CE-49E9-A395-B5A200AEB5A2}" srcOrd="1" destOrd="0" parTransId="{FD96A92A-1B5A-4031-9669-4694B45FCA78}" sibTransId="{50412066-CDED-4E09-B1B2-F5DC33007B4A}"/>
    <dgm:cxn modelId="{B8FA8B82-DD63-4864-B9C2-C69867031A95}" type="presOf" srcId="{E2CE1C2D-B9D2-414C-953E-34EC32072215}" destId="{47AC93EC-7CB4-4363-A0D2-9D335686A735}" srcOrd="0" destOrd="0" presId="urn:microsoft.com/office/officeart/2005/8/layout/vList2"/>
    <dgm:cxn modelId="{9F8721A7-03CB-44E4-A0D3-652F4ACCBE0B}" srcId="{D32F8FCF-EDF2-4321-B49C-D5DF3D295B52}" destId="{E2CE1C2D-B9D2-414C-953E-34EC32072215}" srcOrd="3" destOrd="0" parTransId="{1AF23EE7-1A3A-4514-B155-7DE8BACBFE4F}" sibTransId="{98B91230-42F2-495D-8AA0-C6FB0A72EACA}"/>
    <dgm:cxn modelId="{5EFB3FD8-EA28-4D17-BB40-A3E54C841B64}" srcId="{D32F8FCF-EDF2-4321-B49C-D5DF3D295B52}" destId="{389C7F05-CB89-44E8-9605-03AC9C6EDF42}" srcOrd="2" destOrd="0" parTransId="{3D9C9972-F631-49C9-B093-33C4C4A2A3B7}" sibTransId="{6D12324B-9659-4F0F-A732-C08371F4F127}"/>
    <dgm:cxn modelId="{A007C3B8-7571-46EE-BB3F-297B14383FD2}" type="presParOf" srcId="{9FF9BD46-DE44-4B30-80ED-AC3A9E213A06}" destId="{388723AB-37EB-4EC2-B7B0-759657273835}" srcOrd="0" destOrd="0" presId="urn:microsoft.com/office/officeart/2005/8/layout/vList2"/>
    <dgm:cxn modelId="{4659D9EA-1C11-4EA6-9C90-8D689A8D9DAB}" type="presParOf" srcId="{9FF9BD46-DE44-4B30-80ED-AC3A9E213A06}" destId="{D877BAB3-7DBF-46AB-A039-BE8C107F0C8C}" srcOrd="1" destOrd="0" presId="urn:microsoft.com/office/officeart/2005/8/layout/vList2"/>
    <dgm:cxn modelId="{5AEAC6D5-962D-4157-BC08-FEE075B1011A}" type="presParOf" srcId="{9FF9BD46-DE44-4B30-80ED-AC3A9E213A06}" destId="{C3E6D59B-08DD-4A14-A984-810E37D47258}" srcOrd="2" destOrd="0" presId="urn:microsoft.com/office/officeart/2005/8/layout/vList2"/>
    <dgm:cxn modelId="{6D548FF0-7624-4A3B-BD0C-C6FC2398D677}" type="presParOf" srcId="{9FF9BD46-DE44-4B30-80ED-AC3A9E213A06}" destId="{716ECE47-2AD4-4FED-9D95-45DDF83BCA3E}" srcOrd="3" destOrd="0" presId="urn:microsoft.com/office/officeart/2005/8/layout/vList2"/>
    <dgm:cxn modelId="{364BFD84-8A53-49FB-9527-9EC9ED1229EC}" type="presParOf" srcId="{9FF9BD46-DE44-4B30-80ED-AC3A9E213A06}" destId="{93FCE3F8-08F8-45DF-BBD2-572219F0F32C}" srcOrd="4" destOrd="0" presId="urn:microsoft.com/office/officeart/2005/8/layout/vList2"/>
    <dgm:cxn modelId="{F20EFADB-D0C4-4736-939C-B86ACBEC9650}" type="presParOf" srcId="{9FF9BD46-DE44-4B30-80ED-AC3A9E213A06}" destId="{D5CD0973-F865-47EB-806C-545A122CF584}" srcOrd="5" destOrd="0" presId="urn:microsoft.com/office/officeart/2005/8/layout/vList2"/>
    <dgm:cxn modelId="{D4A58B7C-53FE-4CBB-8583-2F89DC14E42B}" type="presParOf" srcId="{9FF9BD46-DE44-4B30-80ED-AC3A9E213A06}" destId="{47AC93EC-7CB4-4363-A0D2-9D335686A7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&lt;div&gt; tag defines a division in an HTML Web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Is used to group block-elements and format them with CSS.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New structural semantic tags reasonably reduce a lot of &lt;div&gt; tag’s usage.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2E1F9B44-7B3D-49C3-9E4A-146347818F19}">
      <dgm:prSet phldrT="[Text]"/>
      <dgm:spPr/>
      <dgm:t>
        <a:bodyPr/>
        <a:lstStyle/>
        <a:p>
          <a:r>
            <a:rPr lang="en-US" dirty="0"/>
            <a:t>can be used when there is no other semantically appropriate element left that suits the purpose in a Web page development.</a:t>
          </a:r>
        </a:p>
      </dgm:t>
    </dgm:pt>
    <dgm:pt modelId="{BF66807F-657A-4D9A-9A3E-A1D5CECB94B1}" type="parTrans" cxnId="{C9A4C6A7-98AB-4DBE-B9BE-6A466BE6F9FF}">
      <dgm:prSet/>
      <dgm:spPr/>
      <dgm:t>
        <a:bodyPr/>
        <a:lstStyle/>
        <a:p>
          <a:endParaRPr lang="en-US"/>
        </a:p>
      </dgm:t>
    </dgm:pt>
    <dgm:pt modelId="{D9A97C44-F17D-4599-B532-CCD56D74B40C}" type="sibTrans" cxnId="{C9A4C6A7-98AB-4DBE-B9BE-6A466BE6F9FF}">
      <dgm:prSet/>
      <dgm:spPr/>
      <dgm:t>
        <a:bodyPr/>
        <a:lstStyle/>
        <a:p>
          <a:endParaRPr lang="en-US"/>
        </a:p>
      </dgm:t>
    </dgm:pt>
    <dgm:pt modelId="{FC72AD9A-7032-4691-BFEE-FA3FDE77F6AF}">
      <dgm:prSet phldrT="[Text]"/>
      <dgm:spPr/>
      <dgm:t>
        <a:bodyPr/>
        <a:lstStyle/>
        <a:p>
          <a:r>
            <a:rPr lang="en-US" dirty="0"/>
            <a:t>It can be commonly used for stylistic purposes such as wrapping some semantically marked-up content in a CSS-styled container.</a:t>
          </a:r>
        </a:p>
      </dgm:t>
    </dgm:pt>
    <dgm:pt modelId="{EFE66476-C5CE-4C75-BCB7-1EFD286DC61B}" type="parTrans" cxnId="{DEA76E26-2C62-40FF-A42C-0A25AC9829A6}">
      <dgm:prSet/>
      <dgm:spPr/>
      <dgm:t>
        <a:bodyPr/>
        <a:lstStyle/>
        <a:p>
          <a:endParaRPr lang="en-US"/>
        </a:p>
      </dgm:t>
    </dgm:pt>
    <dgm:pt modelId="{6C0D197C-9BBA-434C-9F42-044308CD7417}" type="sibTrans" cxnId="{DEA76E26-2C62-40FF-A42C-0A25AC9829A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894BEA-141D-417C-8E31-32FF210716D5}" type="pres">
      <dgm:prSet presAssocID="{7363CEF2-942E-416F-BE41-E1618140DA9E}" presName="spacer" presStyleCnt="0"/>
      <dgm:spPr/>
    </dgm:pt>
    <dgm:pt modelId="{395118AB-8E85-42BA-B192-F01EBB5E8567}" type="pres">
      <dgm:prSet presAssocID="{2E1F9B44-7B3D-49C3-9E4A-146347818F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99F6F6-C86C-44CD-A971-2AC35B3A8CF5}" type="pres">
      <dgm:prSet presAssocID="{D9A97C44-F17D-4599-B532-CCD56D74B40C}" presName="spacer" presStyleCnt="0"/>
      <dgm:spPr/>
    </dgm:pt>
    <dgm:pt modelId="{2A6BECAB-BE0A-4E5B-B9FD-3760260DFA73}" type="pres">
      <dgm:prSet presAssocID="{FC72AD9A-7032-4691-BFEE-FA3FDE77F6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81C40C-F7F7-474F-B4DB-302B0302AD8C}" type="presOf" srcId="{D32F8FCF-EDF2-4321-B49C-D5DF3D295B52}" destId="{9FF9BD46-DE44-4B30-80ED-AC3A9E213A06}" srcOrd="0" destOrd="0" presId="urn:microsoft.com/office/officeart/2005/8/layout/vList2"/>
    <dgm:cxn modelId="{B5F97A13-E782-4B63-A0AD-AEB88C84D253}" type="presOf" srcId="{FC2A7E5C-B22A-46C4-9AFD-A55CEAE725CE}" destId="{0256FAD6-365E-4CAB-8266-8CECC71F7F52}" srcOrd="0" destOrd="0" presId="urn:microsoft.com/office/officeart/2005/8/layout/vList2"/>
    <dgm:cxn modelId="{DEA76E26-2C62-40FF-A42C-0A25AC9829A6}" srcId="{D32F8FCF-EDF2-4321-B49C-D5DF3D295B52}" destId="{FC72AD9A-7032-4691-BFEE-FA3FDE77F6AF}" srcOrd="4" destOrd="0" parTransId="{EFE66476-C5CE-4C75-BCB7-1EFD286DC61B}" sibTransId="{6C0D197C-9BBA-434C-9F42-044308CD7417}"/>
    <dgm:cxn modelId="{171BB929-8920-4C46-AABA-32B291C43FB7}" type="presOf" srcId="{562882C0-AB97-4E3B-8D46-8E574B04BE56}" destId="{A6445519-E36D-458F-8F29-D286534B965D}" srcOrd="0" destOrd="0" presId="urn:microsoft.com/office/officeart/2005/8/layout/vList2"/>
    <dgm:cxn modelId="{BEB92F45-4EA0-432C-8A7D-BE6A25D1BF25}" type="presOf" srcId="{FC72AD9A-7032-4691-BFEE-FA3FDE77F6AF}" destId="{2A6BECAB-BE0A-4E5B-B9FD-3760260DFA73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AB4A79F-1EF3-444A-BAAE-7ED62E3C682A}" type="presOf" srcId="{4E1CD5B7-2CF3-44AA-979B-6F420433627D}" destId="{388723AB-37EB-4EC2-B7B0-759657273835}" srcOrd="0" destOrd="0" presId="urn:microsoft.com/office/officeart/2005/8/layout/vList2"/>
    <dgm:cxn modelId="{C9A4C6A7-98AB-4DBE-B9BE-6A466BE6F9FF}" srcId="{D32F8FCF-EDF2-4321-B49C-D5DF3D295B52}" destId="{2E1F9B44-7B3D-49C3-9E4A-146347818F19}" srcOrd="3" destOrd="0" parTransId="{BF66807F-657A-4D9A-9A3E-A1D5CECB94B1}" sibTransId="{D9A97C44-F17D-4599-B532-CCD56D74B40C}"/>
    <dgm:cxn modelId="{9F4AC1B3-1DFE-4DA9-BEEC-E12CF8A42630}" type="presOf" srcId="{2E1F9B44-7B3D-49C3-9E4A-146347818F19}" destId="{395118AB-8E85-42BA-B192-F01EBB5E8567}" srcOrd="0" destOrd="0" presId="urn:microsoft.com/office/officeart/2005/8/layout/vList2"/>
    <dgm:cxn modelId="{66A73904-334B-404A-8E9B-D63974DC4D19}" type="presParOf" srcId="{9FF9BD46-DE44-4B30-80ED-AC3A9E213A06}" destId="{388723AB-37EB-4EC2-B7B0-759657273835}" srcOrd="0" destOrd="0" presId="urn:microsoft.com/office/officeart/2005/8/layout/vList2"/>
    <dgm:cxn modelId="{C20EB129-45B0-4B40-BDDA-7B608B222F76}" type="presParOf" srcId="{9FF9BD46-DE44-4B30-80ED-AC3A9E213A06}" destId="{D877BAB3-7DBF-46AB-A039-BE8C107F0C8C}" srcOrd="1" destOrd="0" presId="urn:microsoft.com/office/officeart/2005/8/layout/vList2"/>
    <dgm:cxn modelId="{648AC299-E83F-4EB3-88C7-7361EC2E8B64}" type="presParOf" srcId="{9FF9BD46-DE44-4B30-80ED-AC3A9E213A06}" destId="{0256FAD6-365E-4CAB-8266-8CECC71F7F52}" srcOrd="2" destOrd="0" presId="urn:microsoft.com/office/officeart/2005/8/layout/vList2"/>
    <dgm:cxn modelId="{BD316065-4B66-4C79-A9DC-45FFA2302FAF}" type="presParOf" srcId="{9FF9BD46-DE44-4B30-80ED-AC3A9E213A06}" destId="{C88DBDBC-73BA-40D4-ACAA-61468FA8920B}" srcOrd="3" destOrd="0" presId="urn:microsoft.com/office/officeart/2005/8/layout/vList2"/>
    <dgm:cxn modelId="{0E91B8F5-F921-498A-880B-06951EAB4C1C}" type="presParOf" srcId="{9FF9BD46-DE44-4B30-80ED-AC3A9E213A06}" destId="{A6445519-E36D-458F-8F29-D286534B965D}" srcOrd="4" destOrd="0" presId="urn:microsoft.com/office/officeart/2005/8/layout/vList2"/>
    <dgm:cxn modelId="{31AFD74C-68F8-4593-B06D-510A5E97AE01}" type="presParOf" srcId="{9FF9BD46-DE44-4B30-80ED-AC3A9E213A06}" destId="{91894BEA-141D-417C-8E31-32FF210716D5}" srcOrd="5" destOrd="0" presId="urn:microsoft.com/office/officeart/2005/8/layout/vList2"/>
    <dgm:cxn modelId="{C20E9693-6944-4CD2-9FBC-AFB7BEA23A9D}" type="presParOf" srcId="{9FF9BD46-DE44-4B30-80ED-AC3A9E213A06}" destId="{395118AB-8E85-42BA-B192-F01EBB5E8567}" srcOrd="6" destOrd="0" presId="urn:microsoft.com/office/officeart/2005/8/layout/vList2"/>
    <dgm:cxn modelId="{7B15F089-0EFB-4B10-89B2-B5852E20A2CA}" type="presParOf" srcId="{9FF9BD46-DE44-4B30-80ED-AC3A9E213A06}" destId="{0A99F6F6-C86C-44CD-A971-2AC35B3A8CF5}" srcOrd="7" destOrd="0" presId="urn:microsoft.com/office/officeart/2005/8/layout/vList2"/>
    <dgm:cxn modelId="{104EE7E6-A130-40C3-A40F-9B3E1615C08A}" type="presParOf" srcId="{9FF9BD46-DE44-4B30-80ED-AC3A9E213A06}" destId="{2A6BECAB-BE0A-4E5B-B9FD-3760260DFA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Elements can be positioned using the top, bottom, left, and right properties.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These properties will not work unless the position of the property is set.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There are five position properties in DIV elements namely, static, relative, absolute, fixed, and inherit.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9552D0B8-F49F-447D-AD29-0159CD341C28}">
      <dgm:prSet phldrT="[Text]"/>
      <dgm:spPr/>
      <dgm:t>
        <a:bodyPr/>
        <a:lstStyle/>
        <a:p>
          <a:r>
            <a:rPr lang="en-US" dirty="0"/>
            <a:t>Only three properties are used namely, absolute, relative, and fixed.</a:t>
          </a:r>
        </a:p>
      </dgm:t>
    </dgm:pt>
    <dgm:pt modelId="{FA408D12-C681-477E-A38E-E3344EC9BEA7}" type="parTrans" cxnId="{DD02AC88-1C29-4C83-9627-B4068EA45708}">
      <dgm:prSet/>
      <dgm:spPr/>
      <dgm:t>
        <a:bodyPr/>
        <a:lstStyle/>
        <a:p>
          <a:endParaRPr lang="en-US"/>
        </a:p>
      </dgm:t>
    </dgm:pt>
    <dgm:pt modelId="{0B7DC5D6-605C-4AC6-A68A-E4BB3B912D30}" type="sibTrans" cxnId="{DD02AC88-1C29-4C83-9627-B4068EA45708}">
      <dgm:prSet/>
      <dgm:spPr/>
      <dgm:t>
        <a:bodyPr/>
        <a:lstStyle/>
        <a:p>
          <a:endParaRPr lang="en-US"/>
        </a:p>
      </dgm:t>
    </dgm:pt>
    <dgm:pt modelId="{3398530E-699F-4D10-9CD2-1EC7895C5E8B}">
      <dgm:prSet phldrT="[Text]"/>
      <dgm:spPr/>
      <dgm:t>
        <a:bodyPr/>
        <a:lstStyle/>
        <a:p>
          <a:r>
            <a:rPr lang="en-US" dirty="0"/>
            <a:t>Positioning can be applied to any block element.</a:t>
          </a:r>
        </a:p>
      </dgm:t>
    </dgm:pt>
    <dgm:pt modelId="{1FA03AD2-290A-4319-8E66-96391F05A0D8}" type="parTrans" cxnId="{8152CF92-91C2-49C6-9E43-8476A76AD614}">
      <dgm:prSet/>
      <dgm:spPr/>
      <dgm:t>
        <a:bodyPr/>
        <a:lstStyle/>
        <a:p>
          <a:endParaRPr lang="en-US"/>
        </a:p>
      </dgm:t>
    </dgm:pt>
    <dgm:pt modelId="{4C4DB222-DF8E-4B79-AA96-E87363691A13}" type="sibTrans" cxnId="{8152CF92-91C2-49C6-9E43-8476A76AD614}">
      <dgm:prSet/>
      <dgm:spPr/>
      <dgm:t>
        <a:bodyPr/>
        <a:lstStyle/>
        <a:p>
          <a:endParaRPr lang="en-US"/>
        </a:p>
      </dgm:t>
    </dgm:pt>
    <dgm:pt modelId="{FC31AA4C-6652-4DBA-8E91-A2AB1F903185}">
      <dgm:prSet phldrT="[Text]"/>
      <dgm:spPr/>
      <dgm:t>
        <a:bodyPr/>
        <a:lstStyle/>
        <a:p>
          <a:r>
            <a:rPr lang="en-US" dirty="0"/>
            <a:t>Default position for a block element (DIV) is static.</a:t>
          </a:r>
        </a:p>
      </dgm:t>
    </dgm:pt>
    <dgm:pt modelId="{14527894-5C04-4DD5-B0F0-41B59800C882}" type="sibTrans" cxnId="{14C925BD-C2BA-4C86-A77C-1570CCF552C1}">
      <dgm:prSet/>
      <dgm:spPr/>
      <dgm:t>
        <a:bodyPr/>
        <a:lstStyle/>
        <a:p>
          <a:endParaRPr lang="en-US"/>
        </a:p>
      </dgm:t>
    </dgm:pt>
    <dgm:pt modelId="{D17493EC-67B7-4187-B21C-89DC7D7C0E49}" type="parTrans" cxnId="{14C925BD-C2BA-4C86-A77C-1570CCF552C1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EAE087-3894-4CB5-98BD-6A710E69E097}" type="pres">
      <dgm:prSet presAssocID="{7363CEF2-942E-416F-BE41-E1618140DA9E}" presName="spacer" presStyleCnt="0"/>
      <dgm:spPr/>
    </dgm:pt>
    <dgm:pt modelId="{696F7B65-B83C-4195-BD53-759F67DA68F8}" type="pres">
      <dgm:prSet presAssocID="{9552D0B8-F49F-447D-AD29-0159CD341C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06E68B5-D705-43F3-AB7C-1BF340D030B9}" type="pres">
      <dgm:prSet presAssocID="{0B7DC5D6-605C-4AC6-A68A-E4BB3B912D30}" presName="spacer" presStyleCnt="0"/>
      <dgm:spPr/>
    </dgm:pt>
    <dgm:pt modelId="{D9D44B1B-F6B9-4131-9B2A-025E21516593}" type="pres">
      <dgm:prSet presAssocID="{3398530E-699F-4D10-9CD2-1EC7895C5E8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E03C609-6219-48E6-A1C3-1DDA34826D38}" type="pres">
      <dgm:prSet presAssocID="{4C4DB222-DF8E-4B79-AA96-E87363691A13}" presName="spacer" presStyleCnt="0"/>
      <dgm:spPr/>
    </dgm:pt>
    <dgm:pt modelId="{8C2DA69E-B792-44C6-BF5C-FE7A08D22A15}" type="pres">
      <dgm:prSet presAssocID="{FC31AA4C-6652-4DBA-8E91-A2AB1F90318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81DAC0E-A68C-43CF-B9FA-CC3302C2958B}" type="presOf" srcId="{D32F8FCF-EDF2-4321-B49C-D5DF3D295B52}" destId="{9FF9BD46-DE44-4B30-80ED-AC3A9E213A06}" srcOrd="0" destOrd="0" presId="urn:microsoft.com/office/officeart/2005/8/layout/vList2"/>
    <dgm:cxn modelId="{5A334017-031E-4F4B-89AD-1A0412317CA1}" type="presOf" srcId="{562882C0-AB97-4E3B-8D46-8E574B04BE56}" destId="{A6445519-E36D-458F-8F29-D286534B965D}" srcOrd="0" destOrd="0" presId="urn:microsoft.com/office/officeart/2005/8/layout/vList2"/>
    <dgm:cxn modelId="{847F921F-B0C4-4F74-8E4A-0F1D8ED70DB1}" type="presOf" srcId="{FC31AA4C-6652-4DBA-8E91-A2AB1F903185}" destId="{8C2DA69E-B792-44C6-BF5C-FE7A08D22A15}" srcOrd="0" destOrd="0" presId="urn:microsoft.com/office/officeart/2005/8/layout/vList2"/>
    <dgm:cxn modelId="{204AC446-2786-40F4-B8AB-61ECB0645394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7FFC14B-A696-4ABD-B63A-6806F921894F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D02AC88-1C29-4C83-9627-B4068EA45708}" srcId="{D32F8FCF-EDF2-4321-B49C-D5DF3D295B52}" destId="{9552D0B8-F49F-447D-AD29-0159CD341C28}" srcOrd="3" destOrd="0" parTransId="{FA408D12-C681-477E-A38E-E3344EC9BEA7}" sibTransId="{0B7DC5D6-605C-4AC6-A68A-E4BB3B912D30}"/>
    <dgm:cxn modelId="{8152CF92-91C2-49C6-9E43-8476A76AD614}" srcId="{D32F8FCF-EDF2-4321-B49C-D5DF3D295B52}" destId="{3398530E-699F-4D10-9CD2-1EC7895C5E8B}" srcOrd="4" destOrd="0" parTransId="{1FA03AD2-290A-4319-8E66-96391F05A0D8}" sibTransId="{4C4DB222-DF8E-4B79-AA96-E87363691A13}"/>
    <dgm:cxn modelId="{14C925BD-C2BA-4C86-A77C-1570CCF552C1}" srcId="{D32F8FCF-EDF2-4321-B49C-D5DF3D295B52}" destId="{FC31AA4C-6652-4DBA-8E91-A2AB1F903185}" srcOrd="5" destOrd="0" parTransId="{D17493EC-67B7-4187-B21C-89DC7D7C0E49}" sibTransId="{14527894-5C04-4DD5-B0F0-41B59800C882}"/>
    <dgm:cxn modelId="{A271A4EC-F877-4ED8-97AC-351E4B1177E0}" type="presOf" srcId="{9552D0B8-F49F-447D-AD29-0159CD341C28}" destId="{696F7B65-B83C-4195-BD53-759F67DA68F8}" srcOrd="0" destOrd="0" presId="urn:microsoft.com/office/officeart/2005/8/layout/vList2"/>
    <dgm:cxn modelId="{CD7648FE-0DD5-48DF-8241-0909DCC97C1C}" type="presOf" srcId="{3398530E-699F-4D10-9CD2-1EC7895C5E8B}" destId="{D9D44B1B-F6B9-4131-9B2A-025E21516593}" srcOrd="0" destOrd="0" presId="urn:microsoft.com/office/officeart/2005/8/layout/vList2"/>
    <dgm:cxn modelId="{F69890D2-C7BD-4CF3-8483-3CF5DBD8E8B3}" type="presParOf" srcId="{9FF9BD46-DE44-4B30-80ED-AC3A9E213A06}" destId="{388723AB-37EB-4EC2-B7B0-759657273835}" srcOrd="0" destOrd="0" presId="urn:microsoft.com/office/officeart/2005/8/layout/vList2"/>
    <dgm:cxn modelId="{A7E6C8E4-5D32-447C-99EA-8051D331730D}" type="presParOf" srcId="{9FF9BD46-DE44-4B30-80ED-AC3A9E213A06}" destId="{D877BAB3-7DBF-46AB-A039-BE8C107F0C8C}" srcOrd="1" destOrd="0" presId="urn:microsoft.com/office/officeart/2005/8/layout/vList2"/>
    <dgm:cxn modelId="{100843EC-E098-4310-A810-3D351C78F3BC}" type="presParOf" srcId="{9FF9BD46-DE44-4B30-80ED-AC3A9E213A06}" destId="{0256FAD6-365E-4CAB-8266-8CECC71F7F52}" srcOrd="2" destOrd="0" presId="urn:microsoft.com/office/officeart/2005/8/layout/vList2"/>
    <dgm:cxn modelId="{0B75EE3B-D8E6-47D3-A81D-6FD8E8CF4302}" type="presParOf" srcId="{9FF9BD46-DE44-4B30-80ED-AC3A9E213A06}" destId="{C88DBDBC-73BA-40D4-ACAA-61468FA8920B}" srcOrd="3" destOrd="0" presId="urn:microsoft.com/office/officeart/2005/8/layout/vList2"/>
    <dgm:cxn modelId="{92D2DF14-443D-470E-814E-A519311AC5B6}" type="presParOf" srcId="{9FF9BD46-DE44-4B30-80ED-AC3A9E213A06}" destId="{A6445519-E36D-458F-8F29-D286534B965D}" srcOrd="4" destOrd="0" presId="urn:microsoft.com/office/officeart/2005/8/layout/vList2"/>
    <dgm:cxn modelId="{05CDF967-78F5-461D-B084-DB56D15DC10D}" type="presParOf" srcId="{9FF9BD46-DE44-4B30-80ED-AC3A9E213A06}" destId="{66EAE087-3894-4CB5-98BD-6A710E69E097}" srcOrd="5" destOrd="0" presId="urn:microsoft.com/office/officeart/2005/8/layout/vList2"/>
    <dgm:cxn modelId="{7579CD4E-9145-4C86-AA5E-0531FA919256}" type="presParOf" srcId="{9FF9BD46-DE44-4B30-80ED-AC3A9E213A06}" destId="{696F7B65-B83C-4195-BD53-759F67DA68F8}" srcOrd="6" destOrd="0" presId="urn:microsoft.com/office/officeart/2005/8/layout/vList2"/>
    <dgm:cxn modelId="{672E4B6F-815E-417E-9FEE-9E4718FD821C}" type="presParOf" srcId="{9FF9BD46-DE44-4B30-80ED-AC3A9E213A06}" destId="{F06E68B5-D705-43F3-AB7C-1BF340D030B9}" srcOrd="7" destOrd="0" presId="urn:microsoft.com/office/officeart/2005/8/layout/vList2"/>
    <dgm:cxn modelId="{094868E3-0D6A-40A0-8DD2-0C3A5EF36D7A}" type="presParOf" srcId="{9FF9BD46-DE44-4B30-80ED-AC3A9E213A06}" destId="{D9D44B1B-F6B9-4131-9B2A-025E21516593}" srcOrd="8" destOrd="0" presId="urn:microsoft.com/office/officeart/2005/8/layout/vList2"/>
    <dgm:cxn modelId="{D623A0F1-0F93-4F5E-8D48-7423F90DA72A}" type="presParOf" srcId="{9FF9BD46-DE44-4B30-80ED-AC3A9E213A06}" destId="{6E03C609-6219-48E6-A1C3-1DDA34826D38}" srcOrd="9" destOrd="0" presId="urn:microsoft.com/office/officeart/2005/8/layout/vList2"/>
    <dgm:cxn modelId="{C6B9CD6F-4102-497A-A53F-299429535298}" type="presParOf" srcId="{9FF9BD46-DE44-4B30-80ED-AC3A9E213A06}" destId="{8C2DA69E-B792-44C6-BF5C-FE7A08D22A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Are block level elements and are used to structure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New structural semantic elements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0401453-B7B6-48D6-B204-DF7EC8716575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E14F1C8-786B-48F0-A313-672215272839}" type="presOf" srcId="{FC2A7E5C-B22A-46C4-9AFD-A55CEAE725CE}" destId="{0256FAD6-365E-4CAB-8266-8CECC71F7F52}" srcOrd="0" destOrd="0" presId="urn:microsoft.com/office/officeart/2005/8/layout/vList2"/>
    <dgm:cxn modelId="{B2FB58FB-8C6F-42B4-A2D4-7325B9DC3EA2}" type="presOf" srcId="{4E1CD5B7-2CF3-44AA-979B-6F420433627D}" destId="{388723AB-37EB-4EC2-B7B0-759657273835}" srcOrd="0" destOrd="0" presId="urn:microsoft.com/office/officeart/2005/8/layout/vList2"/>
    <dgm:cxn modelId="{C50805B4-C734-4C31-98A4-77EA560D1BD7}" type="presParOf" srcId="{9FF9BD46-DE44-4B30-80ED-AC3A9E213A06}" destId="{388723AB-37EB-4EC2-B7B0-759657273835}" srcOrd="0" destOrd="0" presId="urn:microsoft.com/office/officeart/2005/8/layout/vList2"/>
    <dgm:cxn modelId="{09579E63-A1E3-4866-B7F8-744CF9AC4A71}" type="presParOf" srcId="{9FF9BD46-DE44-4B30-80ED-AC3A9E213A06}" destId="{D877BAB3-7DBF-46AB-A039-BE8C107F0C8C}" srcOrd="1" destOrd="0" presId="urn:microsoft.com/office/officeart/2005/8/layout/vList2"/>
    <dgm:cxn modelId="{B11F48B5-74EA-4148-A09D-580EEE6CB656}" type="presParOf" srcId="{9FF9BD46-DE44-4B30-80ED-AC3A9E213A06}" destId="{0256FAD6-365E-4CAB-8266-8CECC71F7F52}" srcOrd="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Are currently inline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New text-level semantic elements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90D50B-0A81-4E41-89AD-BB6CEBC0779E}" type="presOf" srcId="{4E1CD5B7-2CF3-44AA-979B-6F420433627D}" destId="{388723AB-37EB-4EC2-B7B0-759657273835}" srcOrd="0" destOrd="0" presId="urn:microsoft.com/office/officeart/2005/8/layout/vList2"/>
    <dgm:cxn modelId="{00921126-A4B7-45BE-B119-ADEB277AF03D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F003BB0-FED6-4326-BDE2-886A2202B8DD}" type="presOf" srcId="{D32F8FCF-EDF2-4321-B49C-D5DF3D295B52}" destId="{9FF9BD46-DE44-4B30-80ED-AC3A9E213A06}" srcOrd="0" destOrd="0" presId="urn:microsoft.com/office/officeart/2005/8/layout/vList2"/>
    <dgm:cxn modelId="{52FD5432-36D8-4E97-B167-F3CE58B13790}" type="presParOf" srcId="{9FF9BD46-DE44-4B30-80ED-AC3A9E213A06}" destId="{388723AB-37EB-4EC2-B7B0-759657273835}" srcOrd="0" destOrd="0" presId="urn:microsoft.com/office/officeart/2005/8/layout/vList2"/>
    <dgm:cxn modelId="{EA4A7BD4-F539-4799-AE24-D880AA5B20EE}" type="presParOf" srcId="{9FF9BD46-DE44-4B30-80ED-AC3A9E213A06}" destId="{D877BAB3-7DBF-46AB-A039-BE8C107F0C8C}" srcOrd="1" destOrd="0" presId="urn:microsoft.com/office/officeart/2005/8/layout/vList2"/>
    <dgm:cxn modelId="{8867B6ED-56A7-4EDA-9A36-28E52A14A135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&lt;</a:t>
          </a:r>
          <a:r>
            <a:rPr lang="en-US" sz="2000" dirty="0">
              <a:solidFill>
                <a:srgbClr val="FF0000"/>
              </a:solidFill>
            </a:rPr>
            <a:t>header</a:t>
          </a:r>
          <a:r>
            <a:rPr lang="en-US" sz="2000" dirty="0"/>
            <a:t>&gt; element provides introductory information</a:t>
          </a:r>
          <a:r>
            <a:rPr lang="en-US" sz="1700" dirty="0"/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700" kern="1200" dirty="0"/>
            <a:t>&lt;</a:t>
          </a: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head&gt; tag provides information about the entire document.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2FC49452-D245-4420-84A3-0F1C962EA4A8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&lt;header&gt; tag is used only for the body of the Web page or for the sections inside the body.</a:t>
          </a:r>
        </a:p>
      </dgm:t>
    </dgm:pt>
    <dgm:pt modelId="{6B6505A8-EA0C-4F71-8F5A-1E25101874E5}" type="parTrans" cxnId="{99E8E6A7-404D-4388-A5C5-79F0061E6980}">
      <dgm:prSet/>
      <dgm:spPr/>
      <dgm:t>
        <a:bodyPr/>
        <a:lstStyle/>
        <a:p>
          <a:endParaRPr lang="en-US"/>
        </a:p>
      </dgm:t>
    </dgm:pt>
    <dgm:pt modelId="{3F045769-BC1C-4E78-AAD7-DE1F323B812A}" type="sibTrans" cxnId="{99E8E6A7-404D-4388-A5C5-79F0061E698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C7BEC9-5075-49FF-B601-3016E3B00190}" type="pres">
      <dgm:prSet presAssocID="{F0AD7B48-9655-4F7B-B743-6FB4FAB6FB1F}" presName="spacer" presStyleCnt="0"/>
      <dgm:spPr/>
    </dgm:pt>
    <dgm:pt modelId="{D297AC13-10E6-4F9E-B548-211DD3929070}" type="pres">
      <dgm:prSet presAssocID="{2FC49452-D245-4420-84A3-0F1C962EA4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E5D429-2C8F-4FF2-A3EA-3916FF441BAD}" type="presOf" srcId="{A36E0D6C-8324-40ED-8BDF-82E7327284BF}" destId="{4129187A-68C7-4C06-A6BD-C4D1FC69683F}" srcOrd="0" destOrd="0" presId="urn:microsoft.com/office/officeart/2005/8/layout/vList2"/>
    <dgm:cxn modelId="{D3C2F050-2388-4264-9D4B-E5376ECB56D0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B2AF69E-EE8D-4920-ACEF-B2B5310E7540}" type="presOf" srcId="{2FC49452-D245-4420-84A3-0F1C962EA4A8}" destId="{D297AC13-10E6-4F9E-B548-211DD3929070}" srcOrd="0" destOrd="0" presId="urn:microsoft.com/office/officeart/2005/8/layout/vList2"/>
    <dgm:cxn modelId="{99E8E6A7-404D-4388-A5C5-79F0061E6980}" srcId="{D32F8FCF-EDF2-4321-B49C-D5DF3D295B52}" destId="{2FC49452-D245-4420-84A3-0F1C962EA4A8}" srcOrd="2" destOrd="0" parTransId="{6B6505A8-EA0C-4F71-8F5A-1E25101874E5}" sibTransId="{3F045769-BC1C-4E78-AAD7-DE1F323B812A}"/>
    <dgm:cxn modelId="{C450C4CE-FFD3-4F81-B220-944F0484E3B4}" type="presOf" srcId="{D32F8FCF-EDF2-4321-B49C-D5DF3D295B52}" destId="{9FF9BD46-DE44-4B30-80ED-AC3A9E213A06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1D93ABED-2D57-4F6D-AF7D-02F7A8C94C74}" type="presParOf" srcId="{9FF9BD46-DE44-4B30-80ED-AC3A9E213A06}" destId="{388723AB-37EB-4EC2-B7B0-759657273835}" srcOrd="0" destOrd="0" presId="urn:microsoft.com/office/officeart/2005/8/layout/vList2"/>
    <dgm:cxn modelId="{FC4FDB6A-FE50-4C5B-BEE9-7B413D42D19D}" type="presParOf" srcId="{9FF9BD46-DE44-4B30-80ED-AC3A9E213A06}" destId="{38381660-781B-44E8-B9C2-D758374C3862}" srcOrd="1" destOrd="0" presId="urn:microsoft.com/office/officeart/2005/8/layout/vList2"/>
    <dgm:cxn modelId="{709C06D1-10A8-4E18-A06B-196214E2C4B6}" type="presParOf" srcId="{9FF9BD46-DE44-4B30-80ED-AC3A9E213A06}" destId="{4129187A-68C7-4C06-A6BD-C4D1FC69683F}" srcOrd="2" destOrd="0" presId="urn:microsoft.com/office/officeart/2005/8/layout/vList2"/>
    <dgm:cxn modelId="{60F6DB04-5EB5-4B21-87C8-D86C1129AAE4}" type="presParOf" srcId="{9FF9BD46-DE44-4B30-80ED-AC3A9E213A06}" destId="{64C7BEC9-5075-49FF-B601-3016E3B00190}" srcOrd="3" destOrd="0" presId="urn:microsoft.com/office/officeart/2005/8/layout/vList2"/>
    <dgm:cxn modelId="{E6F0CCED-A635-4B37-9E53-A7ABC2BF2095}" type="presParOf" srcId="{9FF9BD46-DE44-4B30-80ED-AC3A9E213A06}" destId="{D297AC13-10E6-4F9E-B548-211DD3929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nav</a:t>
          </a:r>
          <a:r>
            <a:rPr lang="en-US" dirty="0"/>
            <a:t> element is a section which contains the navigation link to other pages or links to different sections within the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2FC49452-D245-4420-84A3-0F1C962EA4A8}">
      <dgm:prSet phldrT="[Text]"/>
      <dgm:spPr/>
      <dgm:t>
        <a:bodyPr/>
        <a:lstStyle/>
        <a:p>
          <a:r>
            <a:rPr lang="en-US" dirty="0"/>
            <a:t>Navigational elements are helpful in identifying large blocks of navigational data.</a:t>
          </a:r>
        </a:p>
      </dgm:t>
    </dgm:pt>
    <dgm:pt modelId="{6B6505A8-EA0C-4F71-8F5A-1E25101874E5}" type="parTrans" cxnId="{99E8E6A7-404D-4388-A5C5-79F0061E6980}">
      <dgm:prSet/>
      <dgm:spPr/>
      <dgm:t>
        <a:bodyPr/>
        <a:lstStyle/>
        <a:p>
          <a:endParaRPr lang="en-US"/>
        </a:p>
      </dgm:t>
    </dgm:pt>
    <dgm:pt modelId="{3F045769-BC1C-4E78-AAD7-DE1F323B812A}" type="sibTrans" cxnId="{99E8E6A7-404D-4388-A5C5-79F0061E698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D297AC13-10E6-4F9E-B548-211DD3929070}" type="pres">
      <dgm:prSet presAssocID="{2FC49452-D245-4420-84A3-0F1C962EA4A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CB2A892-8535-4894-88A5-AC00BE3BE8CD}" type="presOf" srcId="{2FC49452-D245-4420-84A3-0F1C962EA4A8}" destId="{D297AC13-10E6-4F9E-B548-211DD3929070}" srcOrd="0" destOrd="0" presId="urn:microsoft.com/office/officeart/2005/8/layout/vList2"/>
    <dgm:cxn modelId="{99E8E6A7-404D-4388-A5C5-79F0061E6980}" srcId="{D32F8FCF-EDF2-4321-B49C-D5DF3D295B52}" destId="{2FC49452-D245-4420-84A3-0F1C962EA4A8}" srcOrd="1" destOrd="0" parTransId="{6B6505A8-EA0C-4F71-8F5A-1E25101874E5}" sibTransId="{3F045769-BC1C-4E78-AAD7-DE1F323B812A}"/>
    <dgm:cxn modelId="{2A8433CB-9E9B-48C0-86C7-D0A0174A06BF}" type="presOf" srcId="{D32F8FCF-EDF2-4321-B49C-D5DF3D295B52}" destId="{9FF9BD46-DE44-4B30-80ED-AC3A9E213A06}" srcOrd="0" destOrd="0" presId="urn:microsoft.com/office/officeart/2005/8/layout/vList2"/>
    <dgm:cxn modelId="{FE9F08DF-3E9A-4B84-9A4D-BF31B95F1250}" type="presOf" srcId="{4E1CD5B7-2CF3-44AA-979B-6F420433627D}" destId="{388723AB-37EB-4EC2-B7B0-759657273835}" srcOrd="0" destOrd="0" presId="urn:microsoft.com/office/officeart/2005/8/layout/vList2"/>
    <dgm:cxn modelId="{CBEE795F-3C9F-4BEC-8801-523D4F88E6FD}" type="presParOf" srcId="{9FF9BD46-DE44-4B30-80ED-AC3A9E213A06}" destId="{388723AB-37EB-4EC2-B7B0-759657273835}" srcOrd="0" destOrd="0" presId="urn:microsoft.com/office/officeart/2005/8/layout/vList2"/>
    <dgm:cxn modelId="{E7C8D552-8A5B-42BD-AB6A-99583153CD4C}" type="presParOf" srcId="{9FF9BD46-DE44-4B30-80ED-AC3A9E213A06}" destId="{38381660-781B-44E8-B9C2-D758374C3862}" srcOrd="1" destOrd="0" presId="urn:microsoft.com/office/officeart/2005/8/layout/vList2"/>
    <dgm:cxn modelId="{A4850C6D-6594-4666-A3E0-09E4AFDED83D}" type="presParOf" srcId="{9FF9BD46-DE44-4B30-80ED-AC3A9E213A06}" destId="{D297AC13-10E6-4F9E-B548-211DD39290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>
              <a:solidFill>
                <a:srgbClr val="FF0000"/>
              </a:solidFill>
            </a:rPr>
            <a:t>section</a:t>
          </a:r>
          <a:r>
            <a:rPr lang="en-US" dirty="0"/>
            <a:t>&gt; is the main information bar that contains the most important information of the document.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It can be created in different formats. For example, it can be divided into several blocks or columns.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779400F-D2DE-4A14-B031-90EE23CC488A}" type="presOf" srcId="{D32F8FCF-EDF2-4321-B49C-D5DF3D295B52}" destId="{9FF9BD46-DE44-4B30-80ED-AC3A9E213A06}" srcOrd="0" destOrd="0" presId="urn:microsoft.com/office/officeart/2005/8/layout/vList2"/>
    <dgm:cxn modelId="{BB8D4512-0AB4-409A-8181-B08F7D1A4672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60E45B6-0038-4CFF-8556-55BF296A7A1A}" type="presOf" srcId="{A36E0D6C-8324-40ED-8BDF-82E7327284BF}" destId="{4129187A-68C7-4C06-A6BD-C4D1FC69683F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091EB164-0950-434E-B780-35731204F7C7}" type="presParOf" srcId="{9FF9BD46-DE44-4B30-80ED-AC3A9E213A06}" destId="{388723AB-37EB-4EC2-B7B0-759657273835}" srcOrd="0" destOrd="0" presId="urn:microsoft.com/office/officeart/2005/8/layout/vList2"/>
    <dgm:cxn modelId="{122DE6DB-FC5D-4E54-A1C3-093359C38119}" type="presParOf" srcId="{9FF9BD46-DE44-4B30-80ED-AC3A9E213A06}" destId="{38381660-781B-44E8-B9C2-D758374C3862}" srcOrd="1" destOrd="0" presId="urn:microsoft.com/office/officeart/2005/8/layout/vList2"/>
    <dgm:cxn modelId="{CEF668CF-17CB-4A9D-9B25-DDBB191D7781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>
              <a:solidFill>
                <a:srgbClr val="FF0000"/>
              </a:solidFill>
            </a:rPr>
            <a:t>aside</a:t>
          </a:r>
          <a:r>
            <a:rPr lang="en-US" dirty="0"/>
            <a:t>&gt; element is a column or a section that generally contains data linked to the main information.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A36E0D6C-8324-40ED-8BDF-82E7327284BF}">
      <dgm:prSet phldrT="[Text]"/>
      <dgm:spPr/>
      <dgm:t>
        <a:bodyPr/>
        <a:lstStyle/>
        <a:p>
          <a:r>
            <a:rPr lang="en-US" dirty="0"/>
            <a:t>This element is used for typographical effects, such as for sidebars, for groups of </a:t>
          </a:r>
          <a:r>
            <a:rPr lang="en-US" dirty="0" err="1"/>
            <a:t>nav</a:t>
          </a:r>
          <a:r>
            <a:rPr lang="en-US" dirty="0"/>
            <a:t> elements, for advertising purposes, and so on.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647C3A-9B8E-4A9B-BD98-E7A07FAEC19F}" type="presOf" srcId="{A36E0D6C-8324-40ED-8BDF-82E7327284BF}" destId="{4129187A-68C7-4C06-A6BD-C4D1FC69683F}" srcOrd="0" destOrd="0" presId="urn:microsoft.com/office/officeart/2005/8/layout/vList2"/>
    <dgm:cxn modelId="{C2A4AB43-B3B2-419E-89AB-7FCBA921EEC7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541E4BD-BEF1-4090-AFD3-4AED601FD4A0}" type="presOf" srcId="{D32F8FCF-EDF2-4321-B49C-D5DF3D295B52}" destId="{9FF9BD46-DE44-4B30-80ED-AC3A9E213A06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37899926-3A13-4FC5-9D2E-F4986D2873FE}" type="presParOf" srcId="{9FF9BD46-DE44-4B30-80ED-AC3A9E213A06}" destId="{388723AB-37EB-4EC2-B7B0-759657273835}" srcOrd="0" destOrd="0" presId="urn:microsoft.com/office/officeart/2005/8/layout/vList2"/>
    <dgm:cxn modelId="{99CE0D0C-7804-4A27-A0A8-6F3B8E6FE068}" type="presParOf" srcId="{9FF9BD46-DE44-4B30-80ED-AC3A9E213A06}" destId="{38381660-781B-44E8-B9C2-D758374C3862}" srcOrd="1" destOrd="0" presId="urn:microsoft.com/office/officeart/2005/8/layout/vList2"/>
    <dgm:cxn modelId="{CE03F4B1-A85B-494D-9383-6CCE6BBC5D44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>
              <a:solidFill>
                <a:srgbClr val="FF0000"/>
              </a:solidFill>
            </a:rPr>
            <a:t>article</a:t>
          </a:r>
          <a:r>
            <a:rPr lang="en-US" dirty="0"/>
            <a:t>&gt; element helps to insert a self-contained composition in an application, page, document, or site.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C3F7ACA-6696-4086-A9A0-80BB5B531ADC}" type="presOf" srcId="{4E1CD5B7-2CF3-44AA-979B-6F420433627D}" destId="{388723AB-37EB-4EC2-B7B0-759657273835}" srcOrd="0" destOrd="0" presId="urn:microsoft.com/office/officeart/2005/8/layout/vList2"/>
    <dgm:cxn modelId="{4FD909EA-4820-44B9-8A90-A3F14E94D015}" type="presOf" srcId="{D32F8FCF-EDF2-4321-B49C-D5DF3D295B52}" destId="{9FF9BD46-DE44-4B30-80ED-AC3A9E213A06}" srcOrd="0" destOrd="0" presId="urn:microsoft.com/office/officeart/2005/8/layout/vList2"/>
    <dgm:cxn modelId="{D9635670-5095-45AA-92A1-0AAFDC7045AC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Is one of the most important elements in Web design.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Web-layouts do not have any specific physical representation except for a consistent navigation menu.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4026049A-88E1-4AAD-86C5-7506D5DC38E7}">
      <dgm:prSet phldrT="[Text]"/>
      <dgm:spPr/>
      <dgm:t>
        <a:bodyPr/>
        <a:lstStyle/>
        <a:p>
          <a:r>
            <a:rPr lang="en-US" dirty="0"/>
            <a:t>In Web designing, navigation menu are always on navigation bars, which can be horizontal or vertical.</a:t>
          </a:r>
        </a:p>
      </dgm:t>
    </dgm:pt>
    <dgm:pt modelId="{A7797155-9C69-4072-AD3E-023866886180}" type="parTrans" cxnId="{B56150E0-202C-4747-95B4-EB3F3BB6E321}">
      <dgm:prSet/>
      <dgm:spPr/>
      <dgm:t>
        <a:bodyPr/>
        <a:lstStyle/>
        <a:p>
          <a:endParaRPr lang="en-US"/>
        </a:p>
      </dgm:t>
    </dgm:pt>
    <dgm:pt modelId="{CAED6DDD-FB2A-421F-845C-157703E1FBA4}" type="sibTrans" cxnId="{B56150E0-202C-4747-95B4-EB3F3BB6E321}">
      <dgm:prSet/>
      <dgm:spPr/>
      <dgm:t>
        <a:bodyPr/>
        <a:lstStyle/>
        <a:p>
          <a:endParaRPr lang="en-US"/>
        </a:p>
      </dgm:t>
    </dgm:pt>
    <dgm:pt modelId="{A4595623-956A-46E7-8739-27B64D665CBB}">
      <dgm:prSet phldrT="[Text]"/>
      <dgm:spPr/>
      <dgm:t>
        <a:bodyPr/>
        <a:lstStyle/>
        <a:p>
          <a:r>
            <a:rPr lang="en-US" dirty="0"/>
            <a:t>Navigation bar is a section of a Website or online page intended to support visitors in browsing through the online document.</a:t>
          </a:r>
        </a:p>
      </dgm:t>
    </dgm:pt>
    <dgm:pt modelId="{598B76D0-FA18-47BF-9509-4004799462F3}" type="parTrans" cxnId="{0A5DE027-D52F-4014-9B1C-12F542C2078B}">
      <dgm:prSet/>
      <dgm:spPr/>
      <dgm:t>
        <a:bodyPr/>
        <a:lstStyle/>
        <a:p>
          <a:endParaRPr lang="en-US"/>
        </a:p>
      </dgm:t>
    </dgm:pt>
    <dgm:pt modelId="{2CB62084-7DA0-43CF-9409-DC271A9D3179}" type="sibTrans" cxnId="{0A5DE027-D52F-4014-9B1C-12F542C2078B}">
      <dgm:prSet/>
      <dgm:spPr/>
      <dgm:t>
        <a:bodyPr/>
        <a:lstStyle/>
        <a:p>
          <a:endParaRPr lang="en-US"/>
        </a:p>
      </dgm:t>
    </dgm:pt>
    <dgm:pt modelId="{BA827220-D27B-4C76-AA02-0E31DCD23868}">
      <dgm:prSet phldrT="[Text]"/>
      <dgm:spPr/>
      <dgm:t>
        <a:bodyPr/>
        <a:lstStyle/>
        <a:p>
          <a:r>
            <a:rPr lang="en-US" dirty="0"/>
            <a:t>Web pages will have a primary and a secondary navigation bar on all pages which will include links to the most important sections of the site.</a:t>
          </a:r>
        </a:p>
      </dgm:t>
    </dgm:pt>
    <dgm:pt modelId="{AB167CF3-025E-4D3C-AD9B-A95468371A0A}" type="parTrans" cxnId="{44297B42-3A31-44C0-9587-6376972C0D6B}">
      <dgm:prSet/>
      <dgm:spPr/>
      <dgm:t>
        <a:bodyPr/>
        <a:lstStyle/>
        <a:p>
          <a:endParaRPr lang="en-US"/>
        </a:p>
      </dgm:t>
    </dgm:pt>
    <dgm:pt modelId="{66D21280-F40E-4E77-B792-55A42A3D25A2}" type="sibTrans" cxnId="{44297B42-3A31-44C0-9587-6376972C0D6B}">
      <dgm:prSet/>
      <dgm:spPr/>
      <dgm:t>
        <a:bodyPr/>
        <a:lstStyle/>
        <a:p>
          <a:endParaRPr lang="en-US"/>
        </a:p>
      </dgm:t>
    </dgm:pt>
    <dgm:pt modelId="{6D49A8A1-B670-4B83-B872-39D3C27971DE}">
      <dgm:prSet phldrT="[Text]"/>
      <dgm:spPr/>
      <dgm:t>
        <a:bodyPr/>
        <a:lstStyle/>
        <a:p>
          <a:r>
            <a:rPr lang="en-US" dirty="0"/>
            <a:t>Advantage of using a text-based navigation bar is that it reduces the loading time of a page.</a:t>
          </a:r>
        </a:p>
      </dgm:t>
    </dgm:pt>
    <dgm:pt modelId="{885A3F86-99D4-43FE-BA44-78D5BB5CFE42}" type="parTrans" cxnId="{BFE5F47F-278C-45FB-B0FC-FE7CCF0B4602}">
      <dgm:prSet/>
      <dgm:spPr/>
      <dgm:t>
        <a:bodyPr/>
        <a:lstStyle/>
        <a:p>
          <a:endParaRPr lang="en-US"/>
        </a:p>
      </dgm:t>
    </dgm:pt>
    <dgm:pt modelId="{C41B366B-D61A-4166-A70E-82A642B0BCEB}" type="sibTrans" cxnId="{BFE5F47F-278C-45FB-B0FC-FE7CCF0B460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5B11257D-E858-41A8-B9E8-D26CEB00F2F0}" type="pres">
      <dgm:prSet presAssocID="{4026049A-88E1-4AAD-86C5-7506D5DC38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63A453-A1E5-4C10-A623-25FAE4F8D27D}" type="pres">
      <dgm:prSet presAssocID="{CAED6DDD-FB2A-421F-845C-157703E1FBA4}" presName="spacer" presStyleCnt="0"/>
      <dgm:spPr/>
    </dgm:pt>
    <dgm:pt modelId="{7D983C8A-14C9-4D23-A4AE-50D3E8C5A12D}" type="pres">
      <dgm:prSet presAssocID="{A4595623-956A-46E7-8739-27B64D665C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07AA57-2CF4-4EC3-B6B7-BBD6726DD255}" type="pres">
      <dgm:prSet presAssocID="{2CB62084-7DA0-43CF-9409-DC271A9D3179}" presName="spacer" presStyleCnt="0"/>
      <dgm:spPr/>
    </dgm:pt>
    <dgm:pt modelId="{F6848301-0362-4447-BFCC-5C16FB69D005}" type="pres">
      <dgm:prSet presAssocID="{BA827220-D27B-4C76-AA02-0E31DCD238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816E189-7900-4C75-9679-28CAA94FC0CD}" type="pres">
      <dgm:prSet presAssocID="{66D21280-F40E-4E77-B792-55A42A3D25A2}" presName="spacer" presStyleCnt="0"/>
      <dgm:spPr/>
    </dgm:pt>
    <dgm:pt modelId="{2061DA4E-2E4A-4836-B26A-D38E63CCCB7E}" type="pres">
      <dgm:prSet presAssocID="{6D49A8A1-B670-4B83-B872-39D3C27971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38DCA00-BA13-4B38-8F33-0CA1F1B7F406}" type="presOf" srcId="{4E1CD5B7-2CF3-44AA-979B-6F420433627D}" destId="{388723AB-37EB-4EC2-B7B0-759657273835}" srcOrd="0" destOrd="0" presId="urn:microsoft.com/office/officeart/2005/8/layout/vList2"/>
    <dgm:cxn modelId="{38F38506-6C4D-4535-B4B3-84DF8E08FAA5}" type="presOf" srcId="{6D49A8A1-B670-4B83-B872-39D3C27971DE}" destId="{2061DA4E-2E4A-4836-B26A-D38E63CCCB7E}" srcOrd="0" destOrd="0" presId="urn:microsoft.com/office/officeart/2005/8/layout/vList2"/>
    <dgm:cxn modelId="{B6920020-E1DF-4434-8BE8-F64B9E221D0A}" type="presOf" srcId="{A4595623-956A-46E7-8739-27B64D665CBB}" destId="{7D983C8A-14C9-4D23-A4AE-50D3E8C5A12D}" srcOrd="0" destOrd="0" presId="urn:microsoft.com/office/officeart/2005/8/layout/vList2"/>
    <dgm:cxn modelId="{0A5DE027-D52F-4014-9B1C-12F542C2078B}" srcId="{D32F8FCF-EDF2-4321-B49C-D5DF3D295B52}" destId="{A4595623-956A-46E7-8739-27B64D665CBB}" srcOrd="3" destOrd="0" parTransId="{598B76D0-FA18-47BF-9509-4004799462F3}" sibTransId="{2CB62084-7DA0-43CF-9409-DC271A9D3179}"/>
    <dgm:cxn modelId="{44297B42-3A31-44C0-9587-6376972C0D6B}" srcId="{D32F8FCF-EDF2-4321-B49C-D5DF3D295B52}" destId="{BA827220-D27B-4C76-AA02-0E31DCD23868}" srcOrd="4" destOrd="0" parTransId="{AB167CF3-025E-4D3C-AD9B-A95468371A0A}" sibTransId="{66D21280-F40E-4E77-B792-55A42A3D25A2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58B0A71-56E2-4536-9127-C8B9B0FA019D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E5F47F-278C-45FB-B0FC-FE7CCF0B4602}" srcId="{D32F8FCF-EDF2-4321-B49C-D5DF3D295B52}" destId="{6D49A8A1-B670-4B83-B872-39D3C27971DE}" srcOrd="5" destOrd="0" parTransId="{885A3F86-99D4-43FE-BA44-78D5BB5CFE42}" sibTransId="{C41B366B-D61A-4166-A70E-82A642B0BCEB}"/>
    <dgm:cxn modelId="{4D987EAA-9BFD-4C5C-8419-D81A3BC2B905}" type="presOf" srcId="{BA827220-D27B-4C76-AA02-0E31DCD23868}" destId="{F6848301-0362-4447-BFCC-5C16FB69D005}" srcOrd="0" destOrd="0" presId="urn:microsoft.com/office/officeart/2005/8/layout/vList2"/>
    <dgm:cxn modelId="{704094D0-3648-459B-9A0C-E5DC380703B8}" type="presOf" srcId="{4026049A-88E1-4AAD-86C5-7506D5DC38E7}" destId="{5B11257D-E858-41A8-B9E8-D26CEB00F2F0}" srcOrd="0" destOrd="0" presId="urn:microsoft.com/office/officeart/2005/8/layout/vList2"/>
    <dgm:cxn modelId="{0E8DB4D9-F9F2-4AD2-841D-78C317B2D528}" type="presOf" srcId="{FC2A7E5C-B22A-46C4-9AFD-A55CEAE725CE}" destId="{0256FAD6-365E-4CAB-8266-8CECC71F7F52}" srcOrd="0" destOrd="0" presId="urn:microsoft.com/office/officeart/2005/8/layout/vList2"/>
    <dgm:cxn modelId="{B56150E0-202C-4747-95B4-EB3F3BB6E321}" srcId="{D32F8FCF-EDF2-4321-B49C-D5DF3D295B52}" destId="{4026049A-88E1-4AAD-86C5-7506D5DC38E7}" srcOrd="2" destOrd="0" parTransId="{A7797155-9C69-4072-AD3E-023866886180}" sibTransId="{CAED6DDD-FB2A-421F-845C-157703E1FBA4}"/>
    <dgm:cxn modelId="{D5AA63DC-3478-408F-B9C8-787EB15806FA}" type="presParOf" srcId="{9FF9BD46-DE44-4B30-80ED-AC3A9E213A06}" destId="{388723AB-37EB-4EC2-B7B0-759657273835}" srcOrd="0" destOrd="0" presId="urn:microsoft.com/office/officeart/2005/8/layout/vList2"/>
    <dgm:cxn modelId="{D4AD1873-8935-4686-BDD5-BAFED6411CE7}" type="presParOf" srcId="{9FF9BD46-DE44-4B30-80ED-AC3A9E213A06}" destId="{D877BAB3-7DBF-46AB-A039-BE8C107F0C8C}" srcOrd="1" destOrd="0" presId="urn:microsoft.com/office/officeart/2005/8/layout/vList2"/>
    <dgm:cxn modelId="{641FCED5-E8C5-42C4-AD99-E82154408A56}" type="presParOf" srcId="{9FF9BD46-DE44-4B30-80ED-AC3A9E213A06}" destId="{0256FAD6-365E-4CAB-8266-8CECC71F7F52}" srcOrd="2" destOrd="0" presId="urn:microsoft.com/office/officeart/2005/8/layout/vList2"/>
    <dgm:cxn modelId="{01CCD8A6-89D7-42BE-8B1F-D090B13C63ED}" type="presParOf" srcId="{9FF9BD46-DE44-4B30-80ED-AC3A9E213A06}" destId="{C88DBDBC-73BA-40D4-ACAA-61468FA8920B}" srcOrd="3" destOrd="0" presId="urn:microsoft.com/office/officeart/2005/8/layout/vList2"/>
    <dgm:cxn modelId="{890BA27F-8765-48C6-83B2-711F1291883E}" type="presParOf" srcId="{9FF9BD46-DE44-4B30-80ED-AC3A9E213A06}" destId="{5B11257D-E858-41A8-B9E8-D26CEB00F2F0}" srcOrd="4" destOrd="0" presId="urn:microsoft.com/office/officeart/2005/8/layout/vList2"/>
    <dgm:cxn modelId="{9E32A470-0A9A-4F9B-9FED-7A62D91915F5}" type="presParOf" srcId="{9FF9BD46-DE44-4B30-80ED-AC3A9E213A06}" destId="{5B63A453-A1E5-4C10-A623-25FAE4F8D27D}" srcOrd="5" destOrd="0" presId="urn:microsoft.com/office/officeart/2005/8/layout/vList2"/>
    <dgm:cxn modelId="{C4B8E890-8EF4-4764-B25B-B0A7B7627A8A}" type="presParOf" srcId="{9FF9BD46-DE44-4B30-80ED-AC3A9E213A06}" destId="{7D983C8A-14C9-4D23-A4AE-50D3E8C5A12D}" srcOrd="6" destOrd="0" presId="urn:microsoft.com/office/officeart/2005/8/layout/vList2"/>
    <dgm:cxn modelId="{772EEB18-C5D1-41E5-9E7C-C18D0549F563}" type="presParOf" srcId="{9FF9BD46-DE44-4B30-80ED-AC3A9E213A06}" destId="{1807AA57-2CF4-4EC3-B6B7-BBD6726DD255}" srcOrd="7" destOrd="0" presId="urn:microsoft.com/office/officeart/2005/8/layout/vList2"/>
    <dgm:cxn modelId="{D9EF60E9-4DFC-4D4B-8572-9415959A8F4C}" type="presParOf" srcId="{9FF9BD46-DE44-4B30-80ED-AC3A9E213A06}" destId="{F6848301-0362-4447-BFCC-5C16FB69D005}" srcOrd="8" destOrd="0" presId="urn:microsoft.com/office/officeart/2005/8/layout/vList2"/>
    <dgm:cxn modelId="{DEABD6E0-E539-42C8-8BEC-5D36DF460700}" type="presParOf" srcId="{9FF9BD46-DE44-4B30-80ED-AC3A9E213A06}" destId="{F816E189-7900-4C75-9679-28CAA94FC0CD}" srcOrd="9" destOrd="0" presId="urn:microsoft.com/office/officeart/2005/8/layout/vList2"/>
    <dgm:cxn modelId="{19A8FE7F-2062-4215-AE8B-6B94FBA60DD1}" type="presParOf" srcId="{9FF9BD46-DE44-4B30-80ED-AC3A9E213A06}" destId="{2061DA4E-2E4A-4836-B26A-D38E63CCCB7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699"/>
          <a:ext cx="8382000" cy="10579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HTML5 has evolved by introducing new elements that brought semantics to higher level.</a:t>
          </a:r>
        </a:p>
      </dsp:txBody>
      <dsp:txXfrm>
        <a:off x="51646" y="52345"/>
        <a:ext cx="8278708" cy="954688"/>
      </dsp:txXfrm>
    </dsp:sp>
    <dsp:sp modelId="{A6445519-E36D-458F-8F29-D286534B965D}">
      <dsp:nvSpPr>
        <dsp:cNvPr id="0" name=""/>
        <dsp:cNvSpPr/>
      </dsp:nvSpPr>
      <dsp:spPr>
        <a:xfrm>
          <a:off x="0" y="1069972"/>
          <a:ext cx="8382000" cy="10579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Earlier version of HTML had the universal tag div which was used to accomplish various tasks in the HTML structure.</a:t>
          </a:r>
        </a:p>
      </dsp:txBody>
      <dsp:txXfrm>
        <a:off x="51646" y="1121618"/>
        <a:ext cx="8278708" cy="954688"/>
      </dsp:txXfrm>
    </dsp:sp>
    <dsp:sp modelId="{8A752F96-26E5-4BA9-82C5-29DB2F211C5D}">
      <dsp:nvSpPr>
        <dsp:cNvPr id="0" name=""/>
        <dsp:cNvSpPr/>
      </dsp:nvSpPr>
      <dsp:spPr>
        <a:xfrm>
          <a:off x="0" y="2139246"/>
          <a:ext cx="8382000" cy="10579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Constraint with div tag is that, it confused the user when multiple div tag was used in large coding.</a:t>
          </a:r>
        </a:p>
      </dsp:txBody>
      <dsp:txXfrm>
        <a:off x="51646" y="2190892"/>
        <a:ext cx="8278708" cy="954688"/>
      </dsp:txXfrm>
    </dsp:sp>
    <dsp:sp modelId="{AF7A5ABB-EB40-459B-9B55-BC0E7A936489}">
      <dsp:nvSpPr>
        <dsp:cNvPr id="0" name=""/>
        <dsp:cNvSpPr/>
      </dsp:nvSpPr>
      <dsp:spPr>
        <a:xfrm>
          <a:off x="0" y="3208519"/>
          <a:ext cx="8382000" cy="1057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HTML5 has introduced two types of semantic tags namely, text-level and </a:t>
          </a:r>
          <a:r>
            <a:rPr lang="en-US" sz="2400" kern="120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structural</a:t>
          </a: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Show Image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646" y="3260165"/>
        <a:ext cx="8278708" cy="9546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900"/>
          <a:ext cx="800100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Similar to the graphical navigation bar except for additional feature.</a:t>
          </a:r>
        </a:p>
      </dsp:txBody>
      <dsp:txXfrm>
        <a:off x="37125" y="50025"/>
        <a:ext cx="7926750" cy="686250"/>
      </dsp:txXfrm>
    </dsp:sp>
    <dsp:sp modelId="{0256FAD6-365E-4CAB-8266-8CECC71F7F52}">
      <dsp:nvSpPr>
        <dsp:cNvPr id="0" name=""/>
        <dsp:cNvSpPr/>
      </dsp:nvSpPr>
      <dsp:spPr>
        <a:xfrm>
          <a:off x="0" y="831000"/>
          <a:ext cx="8001000" cy="760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Moving the mouse over the linked image leads to a change in the state of image.</a:t>
          </a:r>
        </a:p>
      </dsp:txBody>
      <dsp:txXfrm>
        <a:off x="37125" y="868125"/>
        <a:ext cx="7926750" cy="686250"/>
      </dsp:txXfrm>
    </dsp:sp>
    <dsp:sp modelId="{A6445519-E36D-458F-8F29-D286534B965D}">
      <dsp:nvSpPr>
        <dsp:cNvPr id="0" name=""/>
        <dsp:cNvSpPr/>
      </dsp:nvSpPr>
      <dsp:spPr>
        <a:xfrm>
          <a:off x="0" y="1649100"/>
          <a:ext cx="8001000" cy="760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 change of image leads to an image swapping process.</a:t>
          </a:r>
        </a:p>
      </dsp:txBody>
      <dsp:txXfrm>
        <a:off x="37125" y="1686225"/>
        <a:ext cx="7926750" cy="686250"/>
      </dsp:txXfrm>
    </dsp:sp>
    <dsp:sp modelId="{F94F1B82-54AA-4901-B491-23805336BF5C}">
      <dsp:nvSpPr>
        <dsp:cNvPr id="0" name=""/>
        <dsp:cNvSpPr/>
      </dsp:nvSpPr>
      <dsp:spPr>
        <a:xfrm>
          <a:off x="0" y="2467200"/>
          <a:ext cx="8001000" cy="760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the mouse is moved off the image, the image swaps back to the previous view.</a:t>
          </a:r>
        </a:p>
      </dsp:txBody>
      <dsp:txXfrm>
        <a:off x="37125" y="2504325"/>
        <a:ext cx="7926750" cy="686250"/>
      </dsp:txXfrm>
    </dsp:sp>
    <dsp:sp modelId="{A75293F2-4F05-4AEA-AB44-9BA0EE235B80}">
      <dsp:nvSpPr>
        <dsp:cNvPr id="0" name=""/>
        <dsp:cNvSpPr/>
      </dsp:nvSpPr>
      <dsp:spPr>
        <a:xfrm>
          <a:off x="0" y="3285300"/>
          <a:ext cx="8001000" cy="760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rollover effect creates an interactive activity between the Web site and the visitor.</a:t>
          </a:r>
        </a:p>
      </dsp:txBody>
      <dsp:txXfrm>
        <a:off x="37125" y="3322425"/>
        <a:ext cx="7926750" cy="686250"/>
      </dsp:txXfrm>
    </dsp:sp>
    <dsp:sp modelId="{1A1FF07B-701F-4D05-86B6-2A78701E6905}">
      <dsp:nvSpPr>
        <dsp:cNvPr id="0" name=""/>
        <dsp:cNvSpPr/>
      </dsp:nvSpPr>
      <dsp:spPr>
        <a:xfrm>
          <a:off x="0" y="4103400"/>
          <a:ext cx="800100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Rollover effect has two different activities that include the image in the original view and the changed image after mouse rollover.</a:t>
          </a:r>
        </a:p>
      </dsp:txBody>
      <dsp:txXfrm>
        <a:off x="37125" y="4140525"/>
        <a:ext cx="7926750" cy="68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39"/>
          <a:ext cx="8361227" cy="6844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Are images with clickable areas linked to another page</a:t>
          </a:r>
        </a:p>
      </dsp:txBody>
      <dsp:txXfrm>
        <a:off x="33412" y="34551"/>
        <a:ext cx="8294403" cy="617626"/>
      </dsp:txXfrm>
    </dsp:sp>
    <dsp:sp modelId="{C3E6D59B-08DD-4A14-A984-810E37D47258}">
      <dsp:nvSpPr>
        <dsp:cNvPr id="0" name=""/>
        <dsp:cNvSpPr/>
      </dsp:nvSpPr>
      <dsp:spPr>
        <a:xfrm>
          <a:off x="0" y="737430"/>
          <a:ext cx="8361227" cy="684450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tint val="50000"/>
                <a:satMod val="300000"/>
              </a:schemeClr>
            </a:gs>
            <a:gs pos="35000">
              <a:schemeClr val="accent4">
                <a:hueOff val="3266964"/>
                <a:satOff val="-13592"/>
                <a:lumOff val="3203"/>
                <a:alphaOff val="0"/>
                <a:tint val="37000"/>
                <a:satMod val="3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 Defined by using the &lt;map&gt; tag </a:t>
          </a:r>
        </a:p>
      </dsp:txBody>
      <dsp:txXfrm>
        <a:off x="33412" y="770842"/>
        <a:ext cx="8294403" cy="617626"/>
      </dsp:txXfrm>
    </dsp:sp>
    <dsp:sp modelId="{93FCE3F8-08F8-45DF-BBD2-572219F0F32C}">
      <dsp:nvSpPr>
        <dsp:cNvPr id="0" name=""/>
        <dsp:cNvSpPr/>
      </dsp:nvSpPr>
      <dsp:spPr>
        <a:xfrm>
          <a:off x="0" y="1473720"/>
          <a:ext cx="8361227" cy="684450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tint val="50000"/>
                <a:satMod val="300000"/>
              </a:schemeClr>
            </a:gs>
            <a:gs pos="35000">
              <a:schemeClr val="accent4">
                <a:hueOff val="6533927"/>
                <a:satOff val="-27185"/>
                <a:lumOff val="6405"/>
                <a:alphaOff val="0"/>
                <a:tint val="37000"/>
                <a:satMod val="3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&lt;map&gt; element contains a number of &lt;area&gt; elements for defining the clickable areas in the image map.</a:t>
          </a:r>
        </a:p>
      </dsp:txBody>
      <dsp:txXfrm>
        <a:off x="33412" y="1507132"/>
        <a:ext cx="8294403" cy="617626"/>
      </dsp:txXfrm>
    </dsp:sp>
    <dsp:sp modelId="{47AC93EC-7CB4-4363-A0D2-9D335686A735}">
      <dsp:nvSpPr>
        <dsp:cNvPr id="0" name=""/>
        <dsp:cNvSpPr/>
      </dsp:nvSpPr>
      <dsp:spPr>
        <a:xfrm>
          <a:off x="0" y="2210010"/>
          <a:ext cx="8361227" cy="68445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id attribute of the &lt;map&gt; tag when specified, must have the same value as the name attribute.</a:t>
          </a:r>
        </a:p>
      </dsp:txBody>
      <dsp:txXfrm>
        <a:off x="33412" y="2243422"/>
        <a:ext cx="8294403" cy="6176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4011"/>
          <a:ext cx="8382000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&lt;div&gt; tag defines a division in an HTML Web page.</a:t>
          </a:r>
        </a:p>
      </dsp:txBody>
      <dsp:txXfrm>
        <a:off x="31556" y="45567"/>
        <a:ext cx="8318888" cy="583313"/>
      </dsp:txXfrm>
    </dsp:sp>
    <dsp:sp modelId="{0256FAD6-365E-4CAB-8266-8CECC71F7F52}">
      <dsp:nvSpPr>
        <dsp:cNvPr id="0" name=""/>
        <dsp:cNvSpPr/>
      </dsp:nvSpPr>
      <dsp:spPr>
        <a:xfrm>
          <a:off x="0" y="709396"/>
          <a:ext cx="8382000" cy="6464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used to group block-elements and format them with CSS.</a:t>
          </a:r>
        </a:p>
      </dsp:txBody>
      <dsp:txXfrm>
        <a:off x="31556" y="740952"/>
        <a:ext cx="8318888" cy="583313"/>
      </dsp:txXfrm>
    </dsp:sp>
    <dsp:sp modelId="{A6445519-E36D-458F-8F29-D286534B965D}">
      <dsp:nvSpPr>
        <dsp:cNvPr id="0" name=""/>
        <dsp:cNvSpPr/>
      </dsp:nvSpPr>
      <dsp:spPr>
        <a:xfrm>
          <a:off x="0" y="1404781"/>
          <a:ext cx="8382000" cy="6464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structural semantic tags reasonably reduce a lot of &lt;div&gt; tag’s usage.</a:t>
          </a:r>
        </a:p>
      </dsp:txBody>
      <dsp:txXfrm>
        <a:off x="31556" y="1436337"/>
        <a:ext cx="8318888" cy="583313"/>
      </dsp:txXfrm>
    </dsp:sp>
    <dsp:sp modelId="{395118AB-8E85-42BA-B192-F01EBB5E8567}">
      <dsp:nvSpPr>
        <dsp:cNvPr id="0" name=""/>
        <dsp:cNvSpPr/>
      </dsp:nvSpPr>
      <dsp:spPr>
        <a:xfrm>
          <a:off x="0" y="2100166"/>
          <a:ext cx="8382000" cy="6464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be used when there is no other semantically appropriate element left that suits the purpose in a Web page development.</a:t>
          </a:r>
        </a:p>
      </dsp:txBody>
      <dsp:txXfrm>
        <a:off x="31556" y="2131722"/>
        <a:ext cx="8318888" cy="583313"/>
      </dsp:txXfrm>
    </dsp:sp>
    <dsp:sp modelId="{2A6BECAB-BE0A-4E5B-B9FD-3760260DFA73}">
      <dsp:nvSpPr>
        <dsp:cNvPr id="0" name=""/>
        <dsp:cNvSpPr/>
      </dsp:nvSpPr>
      <dsp:spPr>
        <a:xfrm>
          <a:off x="0" y="2795551"/>
          <a:ext cx="8382000" cy="64642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can be commonly used for stylistic purposes such as wrapping some semantically marked-up content in a CSS-styled container.</a:t>
          </a:r>
        </a:p>
      </dsp:txBody>
      <dsp:txXfrm>
        <a:off x="31556" y="2827107"/>
        <a:ext cx="8318888" cy="5833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34175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Elements can be positioned using the top, bottom, left, and right properties.</a:t>
          </a:r>
        </a:p>
      </dsp:txBody>
      <dsp:txXfrm>
        <a:off x="35268" y="169443"/>
        <a:ext cx="8311464" cy="651938"/>
      </dsp:txXfrm>
    </dsp:sp>
    <dsp:sp modelId="{0256FAD6-365E-4CAB-8266-8CECC71F7F52}">
      <dsp:nvSpPr>
        <dsp:cNvPr id="0" name=""/>
        <dsp:cNvSpPr/>
      </dsp:nvSpPr>
      <dsp:spPr>
        <a:xfrm>
          <a:off x="0" y="911370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tint val="50000"/>
                <a:satMod val="300000"/>
              </a:schemeClr>
            </a:gs>
            <a:gs pos="35000">
              <a:schemeClr val="accent4">
                <a:hueOff val="1960178"/>
                <a:satOff val="-8155"/>
                <a:lumOff val="1922"/>
                <a:alphaOff val="0"/>
                <a:tint val="37000"/>
                <a:satMod val="3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properties will not work unless the position of the property is set.</a:t>
          </a:r>
        </a:p>
      </dsp:txBody>
      <dsp:txXfrm>
        <a:off x="35268" y="946638"/>
        <a:ext cx="8311464" cy="651938"/>
      </dsp:txXfrm>
    </dsp:sp>
    <dsp:sp modelId="{A6445519-E36D-458F-8F29-D286534B965D}">
      <dsp:nvSpPr>
        <dsp:cNvPr id="0" name=""/>
        <dsp:cNvSpPr/>
      </dsp:nvSpPr>
      <dsp:spPr>
        <a:xfrm>
          <a:off x="0" y="1688565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tint val="50000"/>
                <a:satMod val="300000"/>
              </a:schemeClr>
            </a:gs>
            <a:gs pos="35000">
              <a:schemeClr val="accent4">
                <a:hueOff val="3920356"/>
                <a:satOff val="-16311"/>
                <a:lumOff val="3843"/>
                <a:alphaOff val="0"/>
                <a:tint val="37000"/>
                <a:satMod val="3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are five position properties in DIV elements namely, static, relative, absolute, fixed, and inherit.</a:t>
          </a:r>
        </a:p>
      </dsp:txBody>
      <dsp:txXfrm>
        <a:off x="35268" y="1723833"/>
        <a:ext cx="8311464" cy="651938"/>
      </dsp:txXfrm>
    </dsp:sp>
    <dsp:sp modelId="{696F7B65-B83C-4195-BD53-759F67DA68F8}">
      <dsp:nvSpPr>
        <dsp:cNvPr id="0" name=""/>
        <dsp:cNvSpPr/>
      </dsp:nvSpPr>
      <dsp:spPr>
        <a:xfrm>
          <a:off x="0" y="2465760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tint val="50000"/>
                <a:satMod val="300000"/>
              </a:schemeClr>
            </a:gs>
            <a:gs pos="35000">
              <a:schemeClr val="accent4">
                <a:hueOff val="5880535"/>
                <a:satOff val="-24466"/>
                <a:lumOff val="5765"/>
                <a:alphaOff val="0"/>
                <a:tint val="37000"/>
                <a:satMod val="3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Only three properties are used namely, absolute, relative, and fixed.</a:t>
          </a:r>
        </a:p>
      </dsp:txBody>
      <dsp:txXfrm>
        <a:off x="35268" y="2501028"/>
        <a:ext cx="8311464" cy="651938"/>
      </dsp:txXfrm>
    </dsp:sp>
    <dsp:sp modelId="{D9D44B1B-F6B9-4131-9B2A-025E21516593}">
      <dsp:nvSpPr>
        <dsp:cNvPr id="0" name=""/>
        <dsp:cNvSpPr/>
      </dsp:nvSpPr>
      <dsp:spPr>
        <a:xfrm>
          <a:off x="0" y="3242955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tint val="50000"/>
                <a:satMod val="300000"/>
              </a:schemeClr>
            </a:gs>
            <a:gs pos="35000">
              <a:schemeClr val="accent4">
                <a:hueOff val="7840713"/>
                <a:satOff val="-32622"/>
                <a:lumOff val="7686"/>
                <a:alphaOff val="0"/>
                <a:tint val="37000"/>
                <a:satMod val="3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Positioning can be applied to any block element.</a:t>
          </a:r>
        </a:p>
      </dsp:txBody>
      <dsp:txXfrm>
        <a:off x="35268" y="3278223"/>
        <a:ext cx="8311464" cy="651938"/>
      </dsp:txXfrm>
    </dsp:sp>
    <dsp:sp modelId="{8C2DA69E-B792-44C6-BF5C-FE7A08D22A15}">
      <dsp:nvSpPr>
        <dsp:cNvPr id="0" name=""/>
        <dsp:cNvSpPr/>
      </dsp:nvSpPr>
      <dsp:spPr>
        <a:xfrm>
          <a:off x="0" y="4020149"/>
          <a:ext cx="8382000" cy="72247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Default position for a block element (DIV) is static.</a:t>
          </a:r>
        </a:p>
      </dsp:txBody>
      <dsp:txXfrm>
        <a:off x="35268" y="4055417"/>
        <a:ext cx="8311464" cy="651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42040"/>
          <a:ext cx="8382000" cy="5615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Are block level elements and are used to structure pages.</a:t>
          </a:r>
        </a:p>
      </dsp:txBody>
      <dsp:txXfrm>
        <a:off x="27415" y="269455"/>
        <a:ext cx="8327170" cy="506769"/>
      </dsp:txXfrm>
    </dsp:sp>
    <dsp:sp modelId="{0256FAD6-365E-4CAB-8266-8CECC71F7F52}">
      <dsp:nvSpPr>
        <dsp:cNvPr id="0" name=""/>
        <dsp:cNvSpPr/>
      </dsp:nvSpPr>
      <dsp:spPr>
        <a:xfrm>
          <a:off x="0" y="872760"/>
          <a:ext cx="8382000" cy="56159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 structural semantic elements are as follows:</a:t>
          </a:r>
        </a:p>
      </dsp:txBody>
      <dsp:txXfrm>
        <a:off x="27415" y="900175"/>
        <a:ext cx="8327170" cy="50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7840"/>
          <a:ext cx="8382000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Are currently inline elements.</a:t>
          </a:r>
        </a:p>
      </dsp:txBody>
      <dsp:txXfrm>
        <a:off x="33127" y="150967"/>
        <a:ext cx="8315746" cy="612346"/>
      </dsp:txXfrm>
    </dsp:sp>
    <dsp:sp modelId="{0256FAD6-365E-4CAB-8266-8CECC71F7F52}">
      <dsp:nvSpPr>
        <dsp:cNvPr id="0" name=""/>
        <dsp:cNvSpPr/>
      </dsp:nvSpPr>
      <dsp:spPr>
        <a:xfrm>
          <a:off x="0" y="879960"/>
          <a:ext cx="8382000" cy="678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New text-level semantic elements are as follows:</a:t>
          </a:r>
        </a:p>
      </dsp:txBody>
      <dsp:txXfrm>
        <a:off x="33127" y="913087"/>
        <a:ext cx="8315746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8"/>
          <a:ext cx="7937862" cy="7018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>
              <a:solidFill>
                <a:srgbClr val="FF0000"/>
              </a:solidFill>
            </a:rPr>
            <a:t>header</a:t>
          </a:r>
          <a:r>
            <a:rPr lang="en-US" sz="2000" kern="1200" dirty="0"/>
            <a:t>&gt; element provides introductory information</a:t>
          </a:r>
          <a:r>
            <a:rPr lang="en-US" sz="1700" kern="1200" dirty="0"/>
            <a:t>.</a:t>
          </a:r>
        </a:p>
      </dsp:txBody>
      <dsp:txXfrm>
        <a:off x="34260" y="35028"/>
        <a:ext cx="7869342" cy="633308"/>
      </dsp:txXfrm>
    </dsp:sp>
    <dsp:sp modelId="{4129187A-68C7-4C06-A6BD-C4D1FC69683F}">
      <dsp:nvSpPr>
        <dsp:cNvPr id="0" name=""/>
        <dsp:cNvSpPr/>
      </dsp:nvSpPr>
      <dsp:spPr>
        <a:xfrm>
          <a:off x="0" y="715885"/>
          <a:ext cx="7937862" cy="701828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&lt;</a:t>
          </a: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head&gt; tag provides information about the entire document.</a:t>
          </a:r>
        </a:p>
      </dsp:txBody>
      <dsp:txXfrm>
        <a:off x="34260" y="750145"/>
        <a:ext cx="7869342" cy="633308"/>
      </dsp:txXfrm>
    </dsp:sp>
    <dsp:sp modelId="{D297AC13-10E6-4F9E-B548-211DD3929070}">
      <dsp:nvSpPr>
        <dsp:cNvPr id="0" name=""/>
        <dsp:cNvSpPr/>
      </dsp:nvSpPr>
      <dsp:spPr>
        <a:xfrm>
          <a:off x="0" y="1431003"/>
          <a:ext cx="7937862" cy="701828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&lt;header&gt; tag is used only for the body of the Web page or for the sections inside the body.</a:t>
          </a:r>
        </a:p>
      </dsp:txBody>
      <dsp:txXfrm>
        <a:off x="34260" y="1465263"/>
        <a:ext cx="7869342" cy="633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5250"/>
          <a:ext cx="8472488" cy="8108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srgbClr val="FF0000"/>
              </a:solidFill>
            </a:rPr>
            <a:t>nav</a:t>
          </a:r>
          <a:r>
            <a:rPr lang="en-US" sz="2100" kern="1200" dirty="0"/>
            <a:t> element is a section which contains the navigation link to other pages or links to different sections within the page.</a:t>
          </a:r>
        </a:p>
      </dsp:txBody>
      <dsp:txXfrm>
        <a:off x="39580" y="74830"/>
        <a:ext cx="8393328" cy="731649"/>
      </dsp:txXfrm>
    </dsp:sp>
    <dsp:sp modelId="{D297AC13-10E6-4F9E-B548-211DD3929070}">
      <dsp:nvSpPr>
        <dsp:cNvPr id="0" name=""/>
        <dsp:cNvSpPr/>
      </dsp:nvSpPr>
      <dsp:spPr>
        <a:xfrm>
          <a:off x="0" y="906540"/>
          <a:ext cx="8472488" cy="8108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Navigational elements are helpful in identifying large blocks of navigational data.</a:t>
          </a:r>
        </a:p>
      </dsp:txBody>
      <dsp:txXfrm>
        <a:off x="39580" y="946120"/>
        <a:ext cx="8393328" cy="731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3299"/>
          <a:ext cx="8382000" cy="8494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</a:t>
          </a:r>
          <a:r>
            <a:rPr lang="en-US" sz="2200" kern="1200" dirty="0">
              <a:solidFill>
                <a:srgbClr val="FF0000"/>
              </a:solidFill>
            </a:rPr>
            <a:t>section</a:t>
          </a:r>
          <a:r>
            <a:rPr lang="en-US" sz="2200" kern="1200" dirty="0"/>
            <a:t>&gt; is the main information bar that contains the most important information of the document.</a:t>
          </a:r>
        </a:p>
      </dsp:txBody>
      <dsp:txXfrm>
        <a:off x="41465" y="74764"/>
        <a:ext cx="8299070" cy="766490"/>
      </dsp:txXfrm>
    </dsp:sp>
    <dsp:sp modelId="{4129187A-68C7-4C06-A6BD-C4D1FC69683F}">
      <dsp:nvSpPr>
        <dsp:cNvPr id="0" name=""/>
        <dsp:cNvSpPr/>
      </dsp:nvSpPr>
      <dsp:spPr>
        <a:xfrm>
          <a:off x="0" y="946080"/>
          <a:ext cx="8382000" cy="84942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can be created in different formats. For example, it can be divided into several blocks or columns.</a:t>
          </a:r>
        </a:p>
      </dsp:txBody>
      <dsp:txXfrm>
        <a:off x="41465" y="987545"/>
        <a:ext cx="8299070" cy="766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49"/>
          <a:ext cx="8382000" cy="733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&lt;</a:t>
          </a:r>
          <a:r>
            <a:rPr lang="en-US" sz="1900" kern="1200" dirty="0">
              <a:solidFill>
                <a:srgbClr val="FF0000"/>
              </a:solidFill>
            </a:rPr>
            <a:t>aside</a:t>
          </a:r>
          <a:r>
            <a:rPr lang="en-US" sz="1900" kern="1200" dirty="0"/>
            <a:t>&gt; element is a column or a section that generally contains data linked to the main information.</a:t>
          </a:r>
        </a:p>
      </dsp:txBody>
      <dsp:txXfrm>
        <a:off x="35811" y="36860"/>
        <a:ext cx="8310378" cy="661968"/>
      </dsp:txXfrm>
    </dsp:sp>
    <dsp:sp modelId="{4129187A-68C7-4C06-A6BD-C4D1FC69683F}">
      <dsp:nvSpPr>
        <dsp:cNvPr id="0" name=""/>
        <dsp:cNvSpPr/>
      </dsp:nvSpPr>
      <dsp:spPr>
        <a:xfrm>
          <a:off x="0" y="789360"/>
          <a:ext cx="8382000" cy="733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element is used for typographical effects, such as for sidebars, for groups of </a:t>
          </a:r>
          <a:r>
            <a:rPr lang="en-US" sz="1900" kern="1200" dirty="0" err="1"/>
            <a:t>nav</a:t>
          </a:r>
          <a:r>
            <a:rPr lang="en-US" sz="1900" kern="1200" dirty="0"/>
            <a:t> elements, for advertising purposes, and so on.</a:t>
          </a:r>
        </a:p>
      </dsp:txBody>
      <dsp:txXfrm>
        <a:off x="35811" y="825171"/>
        <a:ext cx="8310378" cy="661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3695"/>
          <a:ext cx="8382000" cy="8108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</a:t>
          </a:r>
          <a:r>
            <a:rPr lang="en-US" sz="2100" kern="1200" dirty="0">
              <a:solidFill>
                <a:srgbClr val="FF0000"/>
              </a:solidFill>
            </a:rPr>
            <a:t>article</a:t>
          </a:r>
          <a:r>
            <a:rPr lang="en-US" sz="2100" kern="1200" dirty="0"/>
            <a:t>&gt; element helps to insert a self-contained composition in an application, page, document, or site.</a:t>
          </a:r>
        </a:p>
      </dsp:txBody>
      <dsp:txXfrm>
        <a:off x="39580" y="53275"/>
        <a:ext cx="8302840" cy="731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0479"/>
          <a:ext cx="8229600" cy="7183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Is one of the most important elements in Web design.</a:t>
          </a:r>
        </a:p>
      </dsp:txBody>
      <dsp:txXfrm>
        <a:off x="35065" y="105544"/>
        <a:ext cx="8159470" cy="648176"/>
      </dsp:txXfrm>
    </dsp:sp>
    <dsp:sp modelId="{0256FAD6-365E-4CAB-8266-8CECC71F7F52}">
      <dsp:nvSpPr>
        <dsp:cNvPr id="0" name=""/>
        <dsp:cNvSpPr/>
      </dsp:nvSpPr>
      <dsp:spPr>
        <a:xfrm>
          <a:off x="0" y="843506"/>
          <a:ext cx="8229600" cy="7183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Web-layouts do not have any specific physical representation except for a consistent navigation menu.</a:t>
          </a:r>
        </a:p>
      </dsp:txBody>
      <dsp:txXfrm>
        <a:off x="35065" y="878571"/>
        <a:ext cx="8159470" cy="648176"/>
      </dsp:txXfrm>
    </dsp:sp>
    <dsp:sp modelId="{5B11257D-E858-41A8-B9E8-D26CEB00F2F0}">
      <dsp:nvSpPr>
        <dsp:cNvPr id="0" name=""/>
        <dsp:cNvSpPr/>
      </dsp:nvSpPr>
      <dsp:spPr>
        <a:xfrm>
          <a:off x="0" y="1616533"/>
          <a:ext cx="8229600" cy="7183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Web designing, navigation menu are always on navigation bars, which can be horizontal or vertical.</a:t>
          </a:r>
        </a:p>
      </dsp:txBody>
      <dsp:txXfrm>
        <a:off x="35065" y="1651598"/>
        <a:ext cx="8159470" cy="648176"/>
      </dsp:txXfrm>
    </dsp:sp>
    <dsp:sp modelId="{7D983C8A-14C9-4D23-A4AE-50D3E8C5A12D}">
      <dsp:nvSpPr>
        <dsp:cNvPr id="0" name=""/>
        <dsp:cNvSpPr/>
      </dsp:nvSpPr>
      <dsp:spPr>
        <a:xfrm>
          <a:off x="0" y="2389560"/>
          <a:ext cx="8229600" cy="7183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Navigation bar is a section of a Website or online page intended to support visitors in browsing through the online document.</a:t>
          </a:r>
        </a:p>
      </dsp:txBody>
      <dsp:txXfrm>
        <a:off x="35065" y="2424625"/>
        <a:ext cx="8159470" cy="648176"/>
      </dsp:txXfrm>
    </dsp:sp>
    <dsp:sp modelId="{F6848301-0362-4447-BFCC-5C16FB69D005}">
      <dsp:nvSpPr>
        <dsp:cNvPr id="0" name=""/>
        <dsp:cNvSpPr/>
      </dsp:nvSpPr>
      <dsp:spPr>
        <a:xfrm>
          <a:off x="0" y="3162586"/>
          <a:ext cx="8229600" cy="71830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pages will have a primary and a secondary navigation bar on all pages which will include links to the most important sections of the site.</a:t>
          </a:r>
        </a:p>
      </dsp:txBody>
      <dsp:txXfrm>
        <a:off x="35065" y="3197651"/>
        <a:ext cx="8159470" cy="648176"/>
      </dsp:txXfrm>
    </dsp:sp>
    <dsp:sp modelId="{2061DA4E-2E4A-4836-B26A-D38E63CCCB7E}">
      <dsp:nvSpPr>
        <dsp:cNvPr id="0" name=""/>
        <dsp:cNvSpPr/>
      </dsp:nvSpPr>
      <dsp:spPr>
        <a:xfrm>
          <a:off x="0" y="3935613"/>
          <a:ext cx="8229600" cy="7183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Advantage of using a text-based navigation bar is that it reduces the loading time of a page.</a:t>
          </a:r>
        </a:p>
      </dsp:txBody>
      <dsp:txXfrm>
        <a:off x="35065" y="3970678"/>
        <a:ext cx="8159470" cy="64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13-Oct-2020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13-Oct-2020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: </a:t>
            </a:r>
            <a:r>
              <a:rPr lang="en-US" dirty="0" err="1"/>
              <a:t>hạn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link : lien </a:t>
            </a:r>
            <a:r>
              <a:rPr lang="en-US" dirty="0" err="1"/>
              <a:t>ket</a:t>
            </a:r>
            <a:r>
              <a:rPr lang="en-US" baseline="0" dirty="0"/>
              <a:t> </a:t>
            </a:r>
            <a:r>
              <a:rPr lang="en-US" baseline="0" dirty="0" err="1"/>
              <a:t>dieu</a:t>
            </a:r>
            <a:r>
              <a:rPr lang="en-US" baseline="0" dirty="0"/>
              <a:t> </a:t>
            </a:r>
            <a:r>
              <a:rPr lang="en-US" baseline="0" dirty="0" err="1"/>
              <a:t>huong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8</a:t>
            </a: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 Navigational Aids and Division-Based Layout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7E39"/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1168"/>
            <a:ext cx="76200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5-6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&lt;footer&gt;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&lt;h1&gt;Sample Blog&lt;/h1&gt;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home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help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contact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1&lt;/a&gt;&lt;/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2&lt;/a&gt;&lt;/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3&lt;/a&gt;&lt;/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1524000"/>
            <a:ext cx="5791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blockquote</a:t>
            </a:r>
            <a:r>
              <a:rPr lang="en-US" sz="1600" b="1" dirty="0"/>
              <a:t>&gt;Archive Number One&lt;/</a:t>
            </a:r>
            <a:r>
              <a:rPr lang="en-US" sz="1600" b="1" dirty="0" err="1"/>
              <a:t>blockquote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br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blockquote</a:t>
            </a:r>
            <a:r>
              <a:rPr lang="en-US" sz="1600" b="1" dirty="0"/>
              <a:t>&gt;Archive Number Two&lt;/</a:t>
            </a:r>
            <a:r>
              <a:rPr lang="en-US" sz="1600" b="1" dirty="0" err="1"/>
              <a:t>blockquote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Copyright &amp;copy; 2012-2013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&lt;/html&gt;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0317" y="3654870"/>
            <a:ext cx="37338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86201" y="2753360"/>
            <a:ext cx="3581400" cy="7620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6-6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16444071"/>
              </p:ext>
            </p:extLst>
          </p:nvPr>
        </p:nvGraphicFramePr>
        <p:xfrm>
          <a:off x="457200" y="914400"/>
          <a:ext cx="8382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" y="1981200"/>
            <a:ext cx="327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&lt;h1&gt;Sample Blog&lt;/h1&gt;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home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help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contact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First Blog entry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Second Blog entry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&lt;/article&gt;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2152233"/>
            <a:ext cx="5562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&lt;/section&gt;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&lt;aside&gt;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&lt;blockquote&gt;Archive Number 1&lt;/blockquote&gt;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br</a:t>
            </a:r>
            <a:r>
              <a:rPr lang="en-US" sz="1600" b="1" dirty="0"/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&lt;blockquote&gt;Archive Number 2&lt;/blockquote&gt;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&lt;/aside&gt;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&lt;footer&gt;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Copyright &amp;copy; 2012-2013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&lt;/footer&gt;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&lt;/body&gt;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53000"/>
            <a:ext cx="2590800" cy="15240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8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Navigation Bar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29465240"/>
              </p:ext>
            </p:extLst>
          </p:nvPr>
        </p:nvGraphicFramePr>
        <p:xfrm>
          <a:off x="457200" y="12192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</a:t>
            </a:r>
            <a:r>
              <a:rPr lang="en-US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205" y="914400"/>
            <a:ext cx="8763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HTML code for a text-based navigation bar.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&lt;!DOCTYPE html&gt;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&lt;html&gt;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&lt;head&gt;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&lt;/head&gt;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&lt;body&gt;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</a:t>
            </a:r>
            <a:r>
              <a:rPr lang="en-US" sz="1800" b="1" dirty="0" err="1"/>
              <a:t>nav</a:t>
            </a:r>
            <a:r>
              <a:rPr lang="en-US" sz="1800" b="1" dirty="0"/>
              <a:t>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&lt;a </a:t>
            </a:r>
            <a:r>
              <a:rPr lang="en-US" sz="1800" b="1" dirty="0" err="1"/>
              <a:t>href</a:t>
            </a:r>
            <a:r>
              <a:rPr lang="en-US" sz="1800" b="1" dirty="0"/>
              <a:t>=”/home/”&gt;&lt;font size=”6”&gt;Home&lt;/font&gt;&lt;/a&gt; |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&lt;a </a:t>
            </a:r>
            <a:r>
              <a:rPr lang="en-US" sz="1800" b="1" dirty="0" err="1"/>
              <a:t>href</a:t>
            </a:r>
            <a:r>
              <a:rPr lang="en-US" sz="1800" b="1" dirty="0"/>
              <a:t>=”/news/”&gt;&lt;font size=”6”&gt;News&lt;/font&gt;&lt;/a&gt; |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&lt;a </a:t>
            </a:r>
            <a:r>
              <a:rPr lang="en-US" sz="1800" b="1" dirty="0" err="1"/>
              <a:t>href</a:t>
            </a:r>
            <a:r>
              <a:rPr lang="en-US" sz="1800" b="1" dirty="0"/>
              <a:t>=”/contact/”&gt;&lt;font size=”6”&gt;Contact&lt;/font&gt;&lt;/a&gt; |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&lt;a </a:t>
            </a:r>
            <a:r>
              <a:rPr lang="en-US" sz="1800" b="1" dirty="0" err="1"/>
              <a:t>href</a:t>
            </a:r>
            <a:r>
              <a:rPr lang="en-US" sz="1800" b="1" dirty="0"/>
              <a:t>=”/about/”&gt;&lt;font size=”6”&gt;About&lt;/font&gt;&lt;/a&gt;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&lt;/</a:t>
            </a:r>
            <a:r>
              <a:rPr lang="en-US" sz="1800" b="1" dirty="0" err="1"/>
              <a:t>nav</a:t>
            </a:r>
            <a:r>
              <a:rPr lang="en-US" sz="1800" b="1" dirty="0"/>
              <a:t>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&lt;h1&gt;This is a Text-based Navigation Bar&lt;/h1&gt;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&lt;/body&gt;</a:t>
            </a:r>
          </a:p>
          <a:p>
            <a:pPr marL="458788" lvl="2" indent="-2286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8800"/>
            <a:ext cx="4352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 Graphical Navigation Bar with Rollover Effects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56235097"/>
              </p:ext>
            </p:extLst>
          </p:nvPr>
        </p:nvGraphicFramePr>
        <p:xfrm>
          <a:off x="609600" y="1066800"/>
          <a:ext cx="8001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Image Map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30414938"/>
              </p:ext>
            </p:extLst>
          </p:nvPr>
        </p:nvGraphicFramePr>
        <p:xfrm>
          <a:off x="434926" y="914400"/>
          <a:ext cx="8361227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917267"/>
            <a:ext cx="3733636" cy="254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4114800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2" indent="-174625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 </a:t>
            </a:r>
            <a:r>
              <a:rPr lang="en-US" sz="1800" b="1" dirty="0" err="1"/>
              <a:t>src</a:t>
            </a:r>
            <a:r>
              <a:rPr lang="en-US" sz="1800" b="1" dirty="0"/>
              <a:t>=”6.jpg” width=”600” height=”300” alt=”cake” </a:t>
            </a:r>
            <a:r>
              <a:rPr lang="en-US" sz="1800" b="1" dirty="0" err="1"/>
              <a:t>usemap</a:t>
            </a:r>
            <a:r>
              <a:rPr lang="en-US" sz="1800" b="1" dirty="0"/>
              <a:t>=”#</a:t>
            </a:r>
            <a:r>
              <a:rPr lang="en-US" sz="1800" b="1" dirty="0" err="1"/>
              <a:t>cakemap</a:t>
            </a:r>
            <a:r>
              <a:rPr lang="en-US" sz="1800" b="1" dirty="0"/>
              <a:t>” /&gt;</a:t>
            </a:r>
          </a:p>
          <a:p>
            <a:pPr marL="230188" lvl="2" indent="-174625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&lt;map name=”</a:t>
            </a:r>
            <a:r>
              <a:rPr lang="en-US" sz="1800" b="1" dirty="0" err="1"/>
              <a:t>cakemap</a:t>
            </a:r>
            <a:r>
              <a:rPr lang="en-US" sz="1800" b="1" dirty="0"/>
              <a:t>”&gt;</a:t>
            </a:r>
          </a:p>
          <a:p>
            <a:pPr marL="458788" lvl="2" indent="-403225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	&lt;area shape=”circle”    </a:t>
            </a:r>
            <a:r>
              <a:rPr lang="en-US" sz="1800" b="1" dirty="0" err="1"/>
              <a:t>coords</a:t>
            </a:r>
            <a:r>
              <a:rPr lang="en-US" sz="1800" b="1" dirty="0"/>
              <a:t>=”0,0,200,600” </a:t>
            </a:r>
            <a:r>
              <a:rPr lang="en-US" sz="1800" b="1" dirty="0" err="1"/>
              <a:t>href</a:t>
            </a:r>
            <a:r>
              <a:rPr lang="en-US" sz="1800" b="1" dirty="0"/>
              <a:t>=”4.html” alt=”cake” /&gt;</a:t>
            </a:r>
          </a:p>
          <a:p>
            <a:pPr marL="230188" lvl="2" indent="-174625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&lt;/map&gt;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Divisions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739899184"/>
              </p:ext>
            </p:extLst>
          </p:nvPr>
        </p:nvGraphicFramePr>
        <p:xfrm>
          <a:off x="457200" y="812988"/>
          <a:ext cx="8382000" cy="345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277" y="4648200"/>
            <a:ext cx="5586411" cy="935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445757"/>
            <a:ext cx="2462211" cy="2167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Division Positioning and Formatting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82707205"/>
              </p:ext>
            </p:extLst>
          </p:nvPr>
        </p:nvGraphicFramePr>
        <p:xfrm>
          <a:off x="381000" y="11430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305800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5 has introduced two types of semantic tags. They are namely, text-level and structural. 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Structural semantic tags : Section, Header , Footer , Aside,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Nav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Article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Text level semantic tags :  Mark, Time, Meter, Progress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Navigation is the most significant element in Web design. Since Web-layouts does not have any physical representation, a user can depend on consistent navigation menu.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Text-based navigation bars are created as stand-alone navigation bars that are not associated with icons. Text-based navigation bar is easy to create and can be displayed in any Web browsers.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Graphical navigation bar is better than text-based navigation as it gives a visual appeal to the visiting users.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new structural semantic tags reasonably capture a lot of &lt;div&gt;‘s territory, but &lt;div&gt; tag still has a place in the HTML5 world.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Div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can be used when there is no other semantically appropriate element left that suits the purpose in a Web page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EDE3A-7320-4704-9807-44CE2C79E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E92E-3DF7-4BF2-A47D-DF743895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Formatting Text using Tags / Session 3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2A83-A142-4E8B-A68C-539100561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0" y="1676400"/>
            <a:ext cx="87923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839200" cy="449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HTML5 semantic tags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HTML5 semantic tag layouts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usage of navigation bar 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a text-based and graphic navigation bar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image mapping 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divisions in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Tags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15548220"/>
              </p:ext>
            </p:extLst>
          </p:nvPr>
        </p:nvGraphicFramePr>
        <p:xfrm>
          <a:off x="457200" y="12192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/>
              <a:t>Semantic Tags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76359" y="4445405"/>
            <a:ext cx="973667" cy="4667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3256244" y="5349875"/>
            <a:ext cx="829734" cy="457200"/>
          </a:xfrm>
          <a:prstGeom prst="wedgeRectCallout">
            <a:avLst>
              <a:gd name="adj1" fmla="val 78997"/>
              <a:gd name="adj2" fmla="val -14347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Footer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269101" y="5486400"/>
            <a:ext cx="1058332" cy="457200"/>
          </a:xfrm>
          <a:prstGeom prst="wedgeRectCallout">
            <a:avLst>
              <a:gd name="adj1" fmla="val 2116"/>
              <a:gd name="adj2" fmla="val -183633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63293" y="3597275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Structural Semantic Tags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950640275"/>
              </p:ext>
            </p:extLst>
          </p:nvPr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ular Callout 10"/>
          <p:cNvSpPr/>
          <p:nvPr/>
        </p:nvSpPr>
        <p:spPr>
          <a:xfrm flipH="1">
            <a:off x="3429000" y="3733800"/>
            <a:ext cx="1058334" cy="466725"/>
          </a:xfrm>
          <a:prstGeom prst="wedgeRectCallout">
            <a:avLst>
              <a:gd name="adj1" fmla="val 68058"/>
              <a:gd name="adj2" fmla="val 90572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Aside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2834893" y="2911475"/>
            <a:ext cx="829733" cy="466725"/>
          </a:xfrm>
          <a:prstGeom prst="wedgeRectCallout">
            <a:avLst>
              <a:gd name="adj1" fmla="val 79650"/>
              <a:gd name="adj2" fmla="val 84724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Nav</a:t>
            </a:r>
            <a:endParaRPr lang="en-US" sz="1600" b="1" dirty="0"/>
          </a:p>
        </p:txBody>
      </p:sp>
      <p:sp>
        <p:nvSpPr>
          <p:cNvPr id="17" name="Rectangular Callout 16"/>
          <p:cNvSpPr/>
          <p:nvPr/>
        </p:nvSpPr>
        <p:spPr>
          <a:xfrm flipH="1">
            <a:off x="354701" y="3049486"/>
            <a:ext cx="914400" cy="466725"/>
          </a:xfrm>
          <a:prstGeom prst="wedgeRectCallout">
            <a:avLst>
              <a:gd name="adj1" fmla="val -62844"/>
              <a:gd name="adj2" fmla="val 140283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Article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030" y="2911474"/>
            <a:ext cx="4267570" cy="348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Graphic spid="15" grpId="0">
        <p:bldAsOne/>
      </p:bldGraphic>
      <p:bldP spid="11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Text-level </a:t>
            </a:r>
            <a:r>
              <a:rPr lang="en-US"/>
              <a:t>Semantic Tags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371600" y="4114800"/>
            <a:ext cx="1727200" cy="4667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Mark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4038600"/>
            <a:ext cx="1752600" cy="457200"/>
          </a:xfrm>
          <a:prstGeom prst="wedgeRectCallout">
            <a:avLst>
              <a:gd name="adj1" fmla="val 71211"/>
              <a:gd name="adj2" fmla="val -9141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Meter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429000" y="5486400"/>
            <a:ext cx="1828799" cy="457200"/>
          </a:xfrm>
          <a:prstGeom prst="wedgeRectCallout">
            <a:avLst>
              <a:gd name="adj1" fmla="val 2116"/>
              <a:gd name="adj2" fmla="val -183633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35814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Text-level Semantic Tags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72173311"/>
              </p:ext>
            </p:extLst>
          </p:nvPr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ular Callout 10"/>
          <p:cNvSpPr/>
          <p:nvPr/>
        </p:nvSpPr>
        <p:spPr>
          <a:xfrm flipH="1">
            <a:off x="4419600" y="2895600"/>
            <a:ext cx="1905000" cy="466725"/>
          </a:xfrm>
          <a:prstGeom prst="wedgeRectCallout">
            <a:avLst>
              <a:gd name="adj1" fmla="val 55162"/>
              <a:gd name="adj2" fmla="val 93496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Graphic spid="15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1-6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40248754"/>
              </p:ext>
            </p:extLst>
          </p:nvPr>
        </p:nvGraphicFramePr>
        <p:xfrm>
          <a:off x="679269" y="912701"/>
          <a:ext cx="7937862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294403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&lt;!DOCTYPE html&gt;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&lt;html </a:t>
            </a:r>
            <a:r>
              <a:rPr lang="en-US" sz="1600" b="1" dirty="0" err="1"/>
              <a:t>lang</a:t>
            </a:r>
            <a:r>
              <a:rPr lang="en-US" sz="1600" b="1" dirty="0"/>
              <a:t>=”</a:t>
            </a:r>
            <a:r>
              <a:rPr lang="en-US" sz="1600" b="1" dirty="0" err="1"/>
              <a:t>en</a:t>
            </a:r>
            <a:r>
              <a:rPr lang="en-US" sz="1600" b="1" dirty="0"/>
              <a:t>”&gt;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&lt;head&gt;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&lt;meta charset=”utf-8”&gt;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&lt;title&gt;My First Page&lt;/title&gt;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&lt;/head&gt;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&lt;body&gt;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&lt;header&gt;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  &lt;h1&gt;Sample Blog &lt;/h1&gt;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&lt;/header&gt;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&lt;/body</a:t>
            </a:r>
          </a:p>
          <a:p>
            <a:pPr lvl="2" indent="-688975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&lt;/html&gt;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3429000"/>
            <a:ext cx="3978882" cy="27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048" y="3276600"/>
            <a:ext cx="4370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7413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&lt;body&gt;</a:t>
            </a:r>
          </a:p>
          <a:p>
            <a:pPr lvl="2" indent="-51593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&lt;header&gt;</a:t>
            </a:r>
          </a:p>
          <a:p>
            <a:pPr lvl="2" indent="-51593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&lt;h1&gt;Sample Blog&lt;/h1&gt;</a:t>
            </a:r>
          </a:p>
          <a:p>
            <a:pPr lvl="2" indent="-515938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&lt;/header&gt;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&lt;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  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    &lt;</a:t>
            </a:r>
            <a:r>
              <a:rPr lang="en-US" sz="1600" b="1" dirty="0" err="1"/>
              <a:t>li</a:t>
            </a:r>
            <a:r>
              <a:rPr lang="en-US" sz="1600" b="1" dirty="0"/>
              <a:t>&gt; home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    &lt;</a:t>
            </a:r>
            <a:r>
              <a:rPr lang="en-US" sz="1600" b="1" dirty="0" err="1"/>
              <a:t>li</a:t>
            </a:r>
            <a:r>
              <a:rPr lang="en-US" sz="1600" b="1" dirty="0"/>
              <a:t>&gt; help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    &lt;</a:t>
            </a:r>
            <a:r>
              <a:rPr lang="en-US" sz="1600" b="1" dirty="0" err="1"/>
              <a:t>li</a:t>
            </a:r>
            <a:r>
              <a:rPr lang="en-US" sz="1600" b="1" dirty="0"/>
              <a:t>&gt; contact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  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2" indent="-57150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285750" algn="l"/>
              </a:tabLst>
            </a:pPr>
            <a:r>
              <a:rPr lang="en-US" sz="1600" b="1" dirty="0"/>
              <a:t>  &lt;/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&lt;/body&gt;</a:t>
            </a:r>
            <a:endParaRPr lang="en-US" sz="2400" b="1" baseline="30000" dirty="0"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2-6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43331772"/>
              </p:ext>
            </p:extLst>
          </p:nvPr>
        </p:nvGraphicFramePr>
        <p:xfrm>
          <a:off x="457200" y="1066800"/>
          <a:ext cx="8472488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4343400"/>
            <a:ext cx="3276600" cy="16764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04921" y="3657600"/>
            <a:ext cx="3636623" cy="25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4191000" y="4038600"/>
            <a:ext cx="713921" cy="952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27660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</a:t>
            </a:r>
            <a:r>
              <a:rPr lang="it-IT" sz="1800" b="1" dirty="0"/>
              <a:t>&lt;h1&gt;Sample Blog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&lt;nav&gt;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  &lt;ul&gt;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    &lt;li&gt; home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    &lt;li&gt; help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    &lt;li&gt; contact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  &lt;/ul&gt;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1800" b="1" dirty="0"/>
              <a:t>  &lt;/nav&gt;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3-6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83478819"/>
              </p:ext>
            </p:extLst>
          </p:nvPr>
        </p:nvGraphicFramePr>
        <p:xfrm>
          <a:off x="457200" y="1066800"/>
          <a:ext cx="8382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343400" y="3752433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1&lt;/a&gt;&lt;/li&gt;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2&lt;/a&gt;&lt;/li&gt;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3&lt;/a&gt;&lt;/li&gt;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&lt;/ul&gt;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&lt;/section&gt;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66138" y="3646801"/>
            <a:ext cx="4419600" cy="19812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  <p:bldP spid="7" grpId="0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6797" y="2743200"/>
            <a:ext cx="563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1&lt;/a&gt;&lt;/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2&lt;/a&gt;&lt;/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li</a:t>
            </a:r>
            <a:r>
              <a:rPr lang="en-US" sz="1600" b="1" dirty="0"/>
              <a:t>&gt;&lt;a </a:t>
            </a:r>
            <a:r>
              <a:rPr lang="en-US" sz="1600" b="1" dirty="0" err="1"/>
              <a:t>href</a:t>
            </a:r>
            <a:r>
              <a:rPr lang="en-US" sz="1600" b="1" dirty="0"/>
              <a:t>=”#”&gt;Link 3&lt;/a&gt;&lt;/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blockquote</a:t>
            </a:r>
            <a:r>
              <a:rPr lang="en-US" sz="1600" b="1" dirty="0"/>
              <a:t>&gt;Archive Number One&lt;/</a:t>
            </a:r>
            <a:r>
              <a:rPr lang="en-US" sz="1600" b="1" dirty="0" err="1"/>
              <a:t>blockquote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br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blockquote</a:t>
            </a:r>
            <a:r>
              <a:rPr lang="en-US" sz="1600" b="1" dirty="0"/>
              <a:t>&gt;Archive Number Two&lt;/</a:t>
            </a:r>
            <a:r>
              <a:rPr lang="en-US" sz="1600" b="1" dirty="0" err="1"/>
              <a:t>blockquote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&lt;/html&gt;</a:t>
            </a:r>
            <a:endParaRPr lang="en-US" sz="2400" b="1" baseline="300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36" y="2740855"/>
            <a:ext cx="3200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&lt;html </a:t>
            </a:r>
            <a:r>
              <a:rPr lang="en-US" sz="1600" b="1" dirty="0" err="1"/>
              <a:t>lang</a:t>
            </a:r>
            <a:r>
              <a:rPr lang="en-US" sz="1600" b="1" dirty="0"/>
              <a:t>=”en”&gt;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&lt;h1&gt;Sample Blog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home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help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  &lt;</a:t>
            </a:r>
            <a:r>
              <a:rPr lang="en-US" sz="1600" b="1" dirty="0" err="1"/>
              <a:t>li</a:t>
            </a:r>
            <a:r>
              <a:rPr lang="en-US" sz="1600" b="1" dirty="0"/>
              <a:t>&gt; contact &lt;/</a:t>
            </a:r>
            <a:r>
              <a:rPr lang="en-US" sz="1600" b="1" dirty="0" err="1"/>
              <a:t>li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  &lt;/</a:t>
            </a:r>
            <a:r>
              <a:rPr lang="en-US" sz="1600" b="1" dirty="0" err="1"/>
              <a:t>ul</a:t>
            </a:r>
            <a:r>
              <a:rPr lang="en-US" sz="16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600" b="1" dirty="0"/>
              <a:t>&lt;/</a:t>
            </a:r>
            <a:r>
              <a:rPr lang="en-US" sz="1600" b="1" dirty="0" err="1"/>
              <a:t>nav</a:t>
            </a:r>
            <a:r>
              <a:rPr lang="en-US" sz="1600" b="1" dirty="0"/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</a:t>
            </a:r>
            <a:r>
              <a:rPr lang="en-US"/>
              <a:t>Layout 4-6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81884164"/>
              </p:ext>
            </p:extLst>
          </p:nvPr>
        </p:nvGraphicFramePr>
        <p:xfrm>
          <a:off x="457200" y="914400"/>
          <a:ext cx="8382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561690" y="4742389"/>
            <a:ext cx="5429909" cy="12192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Graphic spid="12" grpId="0">
        <p:bldAsOne/>
      </p:bldGraphic>
      <p:bldP spid="9" grpId="0" animBg="1"/>
      <p:bldP spid="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15160</TotalTime>
  <Words>2116</Words>
  <Application>Microsoft Office PowerPoint</Application>
  <PresentationFormat>On-screen Show (4:3)</PresentationFormat>
  <Paragraphs>281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 HTML5 Semantic Tags</vt:lpstr>
      <vt:lpstr>Structural Semantic Tags</vt:lpstr>
      <vt:lpstr>Text-level Semantic Tags</vt:lpstr>
      <vt:lpstr> HTML5 Semantic Layout 1-6</vt:lpstr>
      <vt:lpstr> HTML5 Semantic Layout 2-6</vt:lpstr>
      <vt:lpstr> HTML5 Semantic Layout 3-6</vt:lpstr>
      <vt:lpstr> HTML5 Semantic Layout 4-6</vt:lpstr>
      <vt:lpstr> HTML5 Semantic Layout 5-6</vt:lpstr>
      <vt:lpstr> HTML5 Semantic Layout 6-6</vt:lpstr>
      <vt:lpstr> Navigation Bar</vt:lpstr>
      <vt:lpstr>Text-based Navigation Bar</vt:lpstr>
      <vt:lpstr> Graphical Navigation Bar with Rollover Effects</vt:lpstr>
      <vt:lpstr> Image Map</vt:lpstr>
      <vt:lpstr> Divisions 1-2</vt:lpstr>
      <vt:lpstr> Division Positioning and Formatting 1-2</vt:lpstr>
      <vt:lpstr>Summary</vt:lpstr>
      <vt:lpstr>PowerPoint Presentation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XP</dc:title>
  <dc:creator>Aptech Limited</dc:creator>
  <cp:lastModifiedBy>Le Thanh Nhan</cp:lastModifiedBy>
  <cp:revision>2651</cp:revision>
  <dcterms:created xsi:type="dcterms:W3CDTF">2006-08-16T00:00:00Z</dcterms:created>
  <dcterms:modified xsi:type="dcterms:W3CDTF">2020-10-13T10:36:40Z</dcterms:modified>
</cp:coreProperties>
</file>