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356" r:id="rId2"/>
    <p:sldId id="357" r:id="rId3"/>
    <p:sldId id="447" r:id="rId4"/>
    <p:sldId id="448" r:id="rId5"/>
    <p:sldId id="450" r:id="rId6"/>
    <p:sldId id="473" r:id="rId7"/>
    <p:sldId id="453" r:id="rId8"/>
    <p:sldId id="456" r:id="rId9"/>
    <p:sldId id="459" r:id="rId10"/>
    <p:sldId id="460" r:id="rId11"/>
    <p:sldId id="463" r:id="rId12"/>
    <p:sldId id="467" r:id="rId13"/>
    <p:sldId id="468" r:id="rId14"/>
    <p:sldId id="471" r:id="rId15"/>
    <p:sldId id="476" r:id="rId16"/>
    <p:sldId id="477" r:id="rId17"/>
    <p:sldId id="430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A2"/>
    <a:srgbClr val="6B8830"/>
    <a:srgbClr val="004E4C"/>
    <a:srgbClr val="AC1418"/>
    <a:srgbClr val="F61828"/>
    <a:srgbClr val="FFFF99"/>
    <a:srgbClr val="007E39"/>
    <a:srgbClr val="4411D5"/>
    <a:srgbClr val="C0007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3223" autoAdjust="0"/>
  </p:normalViewPr>
  <p:slideViewPr>
    <p:cSldViewPr>
      <p:cViewPr varScale="1">
        <p:scale>
          <a:sx n="69" d="100"/>
          <a:sy n="69" d="100"/>
        </p:scale>
        <p:origin x="1104" y="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 table is made up of rows and columns. </a:t>
          </a:r>
          <a:br>
            <a:rPr lang="en-US" dirty="0"/>
          </a:br>
          <a:r>
            <a:rPr lang="en-US" dirty="0"/>
            <a:t>The intersection of each row and column is called as a cell.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/>
            <a:t>A row is made up of a set of cells that are placed horizontally.</a:t>
          </a:r>
          <a:endParaRPr lang="en-US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/>
            <a:t>A column is made up of set of cells that are placed vertically.</a:t>
          </a:r>
          <a:endParaRPr lang="en-US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2F9483E-A135-41CD-9B8E-5BB23FE4E385}">
      <dgm:prSet phldrT="[Text]"/>
      <dgm:spPr/>
      <dgm:t>
        <a:bodyPr/>
        <a:lstStyle/>
        <a:p>
          <a:r>
            <a:rPr lang="en-US" dirty="0"/>
            <a:t>The user can represent the data in a tabular format by using the </a:t>
          </a:r>
          <a:r>
            <a:rPr lang="en-US" dirty="0">
              <a:solidFill>
                <a:srgbClr val="FF0000"/>
              </a:solidFill>
            </a:rPr>
            <a:t>&lt;</a:t>
          </a:r>
          <a:r>
            <a:rPr lang="en-US" b="1" dirty="0">
              <a:solidFill>
                <a:srgbClr val="FF0000"/>
              </a:solidFill>
            </a:rPr>
            <a:t>table</a:t>
          </a:r>
          <a:r>
            <a:rPr lang="en-US" dirty="0">
              <a:solidFill>
                <a:srgbClr val="FF0000"/>
              </a:solidFill>
            </a:rPr>
            <a:t>&gt; </a:t>
          </a:r>
          <a:r>
            <a:rPr lang="en-US" dirty="0"/>
            <a:t>element.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/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/>
        </a:p>
      </dgm:t>
    </dgm:pt>
    <dgm:pt modelId="{FF2132BF-F09B-49F5-AB31-99E7CE70E1C7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dirty="0">
              <a:solidFill>
                <a:srgbClr val="FF0000"/>
              </a:solidFill>
            </a:rPr>
            <a:t>&lt;</a:t>
          </a:r>
          <a:r>
            <a:rPr lang="en-US" b="1" dirty="0" err="1">
              <a:solidFill>
                <a:srgbClr val="FF0000"/>
              </a:solidFill>
            </a:rPr>
            <a:t>tr</a:t>
          </a:r>
          <a:r>
            <a:rPr lang="en-US" dirty="0">
              <a:solidFill>
                <a:srgbClr val="FF0000"/>
              </a:solidFill>
            </a:rPr>
            <a:t>&gt; </a:t>
          </a:r>
          <a:r>
            <a:rPr lang="en-US" dirty="0"/>
            <a:t>element divides the table into rows and the </a:t>
          </a:r>
          <a:r>
            <a:rPr lang="en-US" dirty="0">
              <a:solidFill>
                <a:srgbClr val="FF0000"/>
              </a:solidFill>
            </a:rPr>
            <a:t>&lt;</a:t>
          </a:r>
          <a:r>
            <a:rPr lang="en-US" b="1" dirty="0">
              <a:solidFill>
                <a:srgbClr val="FF0000"/>
              </a:solidFill>
            </a:rPr>
            <a:t>td</a:t>
          </a:r>
          <a:r>
            <a:rPr lang="en-US" dirty="0">
              <a:solidFill>
                <a:srgbClr val="FF0000"/>
              </a:solidFill>
            </a:rPr>
            <a:t>&gt; </a:t>
          </a:r>
          <a:r>
            <a:rPr lang="en-US" dirty="0"/>
            <a:t>element specifies columns for each row. 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/>
      <dgm:spPr/>
      <dgm:t>
        <a:bodyPr/>
        <a:lstStyle/>
        <a:p>
          <a:r>
            <a:rPr lang="en-US"/>
            <a:t>By default, a table does not have a border. </a:t>
          </a:r>
          <a:endParaRPr lang="en-US" dirty="0"/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b="1" dirty="0">
              <a:solidFill>
                <a:srgbClr val="FF0000"/>
              </a:solidFill>
            </a:rPr>
            <a:t>border</a:t>
          </a:r>
          <a:r>
            <a:rPr lang="en-US" dirty="0"/>
            <a:t> attribute of the </a:t>
          </a:r>
          <a:r>
            <a:rPr lang="en-US" b="1" dirty="0">
              <a:solidFill>
                <a:srgbClr val="FF0000"/>
              </a:solidFill>
            </a:rPr>
            <a:t>&lt;table&gt; </a:t>
          </a:r>
          <a:r>
            <a:rPr lang="en-US" dirty="0"/>
            <a:t>element specifies a border for making the table visible in a Web page.</a:t>
          </a: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373F2FC-3A6C-4ED5-8D07-0C2D4C6C665D}" type="presOf" srcId="{6BA7DE87-A66C-48CD-8302-C3E280786B56}" destId="{0F147CFF-3E8E-4540-9C52-F4C33971269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37D4F41-F418-4D40-8AF0-B5738BB24984}" type="presOf" srcId="{32F9483E-A135-41CD-9B8E-5BB23FE4E385}" destId="{02F157C3-4AF0-4564-919C-72DA0052C758}" srcOrd="0" destOrd="0" presId="urn:microsoft.com/office/officeart/2005/8/layout/vList2"/>
    <dgm:cxn modelId="{1EC0D2F3-B3EE-4E12-ACAC-73CC9364C48D}" type="presOf" srcId="{D32F8FCF-EDF2-4321-B49C-D5DF3D295B52}" destId="{9FF9BD46-DE44-4B30-80ED-AC3A9E213A06}" srcOrd="0" destOrd="0" presId="urn:microsoft.com/office/officeart/2005/8/layout/vList2"/>
    <dgm:cxn modelId="{A4BCE09D-12A4-48CE-BC00-CE56EABE0642}" type="presOf" srcId="{562882C0-AB97-4E3B-8D46-8E574B04BE56}" destId="{A6445519-E36D-458F-8F29-D286534B965D}" srcOrd="0" destOrd="0" presId="urn:microsoft.com/office/officeart/2005/8/layout/vList2"/>
    <dgm:cxn modelId="{41975435-3257-4946-A99C-B13318209919}" type="presOf" srcId="{4E1CD5B7-2CF3-44AA-979B-6F420433627D}" destId="{388723AB-37EB-4EC2-B7B0-759657273835}" srcOrd="0" destOrd="0" presId="urn:microsoft.com/office/officeart/2005/8/layout/vList2"/>
    <dgm:cxn modelId="{417D96CD-BAA5-4A48-8E02-F36459681B14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B1C265DF-48C1-4BAF-B907-F8A22EA9153E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171C5AC9-9B0B-4640-A4F5-E2F79D8A09BB}" type="presOf" srcId="{209C3A80-B2DE-4554-A5AA-75AF0BD3AF6E}" destId="{FA6D5F93-001C-4408-896F-284E44EA4C9E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6CCA3695-C5DD-4BB5-8C64-A4988325DA6F}" type="presParOf" srcId="{9FF9BD46-DE44-4B30-80ED-AC3A9E213A06}" destId="{388723AB-37EB-4EC2-B7B0-759657273835}" srcOrd="0" destOrd="0" presId="urn:microsoft.com/office/officeart/2005/8/layout/vList2"/>
    <dgm:cxn modelId="{6208E127-9F7F-4DFE-B15B-53F05F7A8C31}" type="presParOf" srcId="{9FF9BD46-DE44-4B30-80ED-AC3A9E213A06}" destId="{D877BAB3-7DBF-46AB-A039-BE8C107F0C8C}" srcOrd="1" destOrd="0" presId="urn:microsoft.com/office/officeart/2005/8/layout/vList2"/>
    <dgm:cxn modelId="{981E98EF-D81B-47D4-AEEF-6E6B28DBAB61}" type="presParOf" srcId="{9FF9BD46-DE44-4B30-80ED-AC3A9E213A06}" destId="{0256FAD6-365E-4CAB-8266-8CECC71F7F52}" srcOrd="2" destOrd="0" presId="urn:microsoft.com/office/officeart/2005/8/layout/vList2"/>
    <dgm:cxn modelId="{16B6FA3F-C6C5-4F01-9BED-44AB34119AB0}" type="presParOf" srcId="{9FF9BD46-DE44-4B30-80ED-AC3A9E213A06}" destId="{C88DBDBC-73BA-40D4-ACAA-61468FA8920B}" srcOrd="3" destOrd="0" presId="urn:microsoft.com/office/officeart/2005/8/layout/vList2"/>
    <dgm:cxn modelId="{2F33C3D7-8812-4DAA-AFB7-D00575C64C4F}" type="presParOf" srcId="{9FF9BD46-DE44-4B30-80ED-AC3A9E213A06}" destId="{A6445519-E36D-458F-8F29-D286534B965D}" srcOrd="4" destOrd="0" presId="urn:microsoft.com/office/officeart/2005/8/layout/vList2"/>
    <dgm:cxn modelId="{AA2EB54B-F68A-4F3B-8B6D-A9996FDC5736}" type="presParOf" srcId="{9FF9BD46-DE44-4B30-80ED-AC3A9E213A06}" destId="{A2EE26A5-691E-4C3F-B7EF-20DE69EA838D}" srcOrd="5" destOrd="0" presId="urn:microsoft.com/office/officeart/2005/8/layout/vList2"/>
    <dgm:cxn modelId="{B46A1EC9-B10C-4601-BAF7-82F0929133CC}" type="presParOf" srcId="{9FF9BD46-DE44-4B30-80ED-AC3A9E213A06}" destId="{02F157C3-4AF0-4564-919C-72DA0052C758}" srcOrd="6" destOrd="0" presId="urn:microsoft.com/office/officeart/2005/8/layout/vList2"/>
    <dgm:cxn modelId="{111F223A-E70A-465F-9DB9-6D60BD6E33DB}" type="presParOf" srcId="{9FF9BD46-DE44-4B30-80ED-AC3A9E213A06}" destId="{3C7DB9C2-B0E1-49BC-BB9B-F7C0921C4DD2}" srcOrd="7" destOrd="0" presId="urn:microsoft.com/office/officeart/2005/8/layout/vList2"/>
    <dgm:cxn modelId="{CC6F2C6E-613E-4923-A179-16A2DAAFA1F5}" type="presParOf" srcId="{9FF9BD46-DE44-4B30-80ED-AC3A9E213A06}" destId="{2EB7D3FA-250E-4F56-A9B0-C5AA0134E3BB}" srcOrd="8" destOrd="0" presId="urn:microsoft.com/office/officeart/2005/8/layout/vList2"/>
    <dgm:cxn modelId="{CC5B6FD8-E711-4472-B605-1802691C972A}" type="presParOf" srcId="{9FF9BD46-DE44-4B30-80ED-AC3A9E213A06}" destId="{8CACE038-891E-47D3-B649-2EB8C1DD8014}" srcOrd="9" destOrd="0" presId="urn:microsoft.com/office/officeart/2005/8/layout/vList2"/>
    <dgm:cxn modelId="{96E1CBC8-2F3A-4349-9177-44E3270B4B6E}" type="presParOf" srcId="{9FF9BD46-DE44-4B30-80ED-AC3A9E213A06}" destId="{0F147CFF-3E8E-4540-9C52-F4C339712692}" srcOrd="10" destOrd="0" presId="urn:microsoft.com/office/officeart/2005/8/layout/vList2"/>
    <dgm:cxn modelId="{DCF257AB-FEF3-455F-858E-4259404091E0}" type="presParOf" srcId="{9FF9BD46-DE44-4B30-80ED-AC3A9E213A06}" destId="{87350487-3035-4B00-9E7A-708521A6225B}" srcOrd="11" destOrd="0" presId="urn:microsoft.com/office/officeart/2005/8/layout/vList2"/>
    <dgm:cxn modelId="{4CA23C35-8082-46DB-8638-8DD0E70E27F0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/>
      <dgm:t>
        <a:bodyPr/>
        <a:lstStyle/>
        <a:p>
          <a:r>
            <a:rPr lang="en-US" sz="2000" dirty="0"/>
            <a:t>left: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center: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/>
      <dgm:t>
        <a:bodyPr/>
        <a:lstStyle/>
        <a:p>
          <a:r>
            <a:rPr lang="en-US" sz="1600" dirty="0"/>
            <a:t>Aligns the data within a cell on the left side. This is the default value for table content</a:t>
          </a:r>
          <a:r>
            <a:rPr lang="en-US" sz="1300" dirty="0"/>
            <a:t>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/>
      <dgm:t>
        <a:bodyPr/>
        <a:lstStyle/>
        <a:p>
          <a:r>
            <a:rPr lang="en-US" sz="1600" dirty="0"/>
            <a:t>Aligns the data within the cell by adjusting the text at the edges.</a:t>
          </a:r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right:</a:t>
          </a:r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/>
      <dgm:t>
        <a:bodyPr/>
        <a:lstStyle/>
        <a:p>
          <a:r>
            <a:rPr lang="en-US" sz="1600" dirty="0"/>
            <a:t>Aligns the data within the cell on the center. This is the default value for table headings.</a:t>
          </a:r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E73039E8-D8AB-42C5-85CB-FE1305B90C0A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justify:</a:t>
          </a:r>
        </a:p>
      </dgm:t>
    </dgm:pt>
    <dgm:pt modelId="{BAC8AFD3-74C2-482C-AF3A-2F4E7E88CA73}" type="parTrans" cxnId="{ADA85107-4F4E-485E-B0D9-93BB429B7B8F}">
      <dgm:prSet/>
      <dgm:spPr/>
      <dgm:t>
        <a:bodyPr/>
        <a:lstStyle/>
        <a:p>
          <a:endParaRPr lang="en-US"/>
        </a:p>
      </dgm:t>
    </dgm:pt>
    <dgm:pt modelId="{45107484-2A68-434D-85D1-08C6CAA33B8C}" type="sibTrans" cxnId="{ADA85107-4F4E-485E-B0D9-93BB429B7B8F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/>
      <dgm:t>
        <a:bodyPr/>
        <a:lstStyle/>
        <a:p>
          <a:r>
            <a:rPr lang="en-US" sz="1600" dirty="0"/>
            <a:t>Aligns the data within the cell on the right side.</a:t>
          </a:r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4"/>
      <dgm:spPr/>
    </dgm:pt>
    <dgm:pt modelId="{F89E510D-1EE2-46EE-81BE-70A29F00E6DE}" type="pres">
      <dgm:prSet presAssocID="{0EAF9682-B1F8-4E02-A34A-E6BC34DCCA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4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4"/>
      <dgm:spPr/>
    </dgm:pt>
    <dgm:pt modelId="{39270827-321C-487D-8701-D3C791DADC60}" type="pres">
      <dgm:prSet presAssocID="{DD2972BB-86F5-43ED-95EB-0E6235EE41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4">
        <dgm:presLayoutVars>
          <dgm:bulletEnabled val="1"/>
        </dgm:presLayoutVars>
      </dgm:prSet>
      <dgm:spPr/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4"/>
      <dgm:spPr/>
    </dgm:pt>
    <dgm:pt modelId="{69684E09-53C8-42BD-AEE0-D545D5411276}" type="pres">
      <dgm:prSet presAssocID="{E2A6F2EE-F364-4771-B4E9-C379586847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4">
        <dgm:presLayoutVars>
          <dgm:bulletEnabled val="1"/>
        </dgm:presLayoutVars>
      </dgm:prSet>
      <dgm:spPr/>
    </dgm:pt>
    <dgm:pt modelId="{6AA9D24E-F10E-4934-8D30-32AA9251DA73}" type="pres">
      <dgm:prSet presAssocID="{4321BFAE-1B60-40C2-A29A-6529E768D090}" presName="spaceBetweenRectangles" presStyleCnt="0"/>
      <dgm:spPr/>
    </dgm:pt>
    <dgm:pt modelId="{7CB10392-A380-4971-ACC5-75DC71407EB6}" type="pres">
      <dgm:prSet presAssocID="{E73039E8-D8AB-42C5-85CB-FE1305B90C0A}" presName="parentLin" presStyleCnt="0"/>
      <dgm:spPr/>
    </dgm:pt>
    <dgm:pt modelId="{20D682B0-36CC-46CC-A1CC-B378D087AF97}" type="pres">
      <dgm:prSet presAssocID="{E73039E8-D8AB-42C5-85CB-FE1305B90C0A}" presName="parentLeftMargin" presStyleLbl="node1" presStyleIdx="2" presStyleCnt="4"/>
      <dgm:spPr/>
    </dgm:pt>
    <dgm:pt modelId="{305A40C8-48AB-4698-BDF6-054C661D6815}" type="pres">
      <dgm:prSet presAssocID="{E73039E8-D8AB-42C5-85CB-FE1305B90C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10CE5A-8B7F-4DF4-8D57-3F720261229C}" type="pres">
      <dgm:prSet presAssocID="{E73039E8-D8AB-42C5-85CB-FE1305B90C0A}" presName="negativeSpace" presStyleCnt="0"/>
      <dgm:spPr/>
    </dgm:pt>
    <dgm:pt modelId="{6211871D-6D88-4CCD-BA3D-D01FE4DD8ADE}" type="pres">
      <dgm:prSet presAssocID="{E73039E8-D8AB-42C5-85CB-FE1305B90C0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8F8919AF-F75A-4D56-A8DA-527F3A371F0B}" type="presOf" srcId="{E73039E8-D8AB-42C5-85CB-FE1305B90C0A}" destId="{20D682B0-36CC-46CC-A1CC-B378D087AF97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5307E5B1-150A-45CB-8B6D-6B3468A57423}" type="presOf" srcId="{0FAB737B-1159-42F8-99C9-C64FC22ADE02}" destId="{E5F8AC0D-C818-46D2-8191-251E5BC620F9}" srcOrd="0" destOrd="0" presId="urn:microsoft.com/office/officeart/2005/8/layout/list1"/>
    <dgm:cxn modelId="{C386787A-19B1-4062-8E17-6A1FCB70F809}" type="presOf" srcId="{E2A6F2EE-F364-4771-B4E9-C379586847B6}" destId="{1BA6023A-846A-4034-9269-D5394070A1A7}" srcOrd="0" destOrd="0" presId="urn:microsoft.com/office/officeart/2005/8/layout/list1"/>
    <dgm:cxn modelId="{D3D3B991-8662-4978-963F-C3B97342115B}" type="presOf" srcId="{9E018682-F920-4DE4-848B-9A1180AFE0E6}" destId="{35B9770D-CA92-443B-8E98-61B8397B238F}" srcOrd="0" destOrd="0" presId="urn:microsoft.com/office/officeart/2005/8/layout/list1"/>
    <dgm:cxn modelId="{DD9F533C-CC93-4062-B436-B614152E0196}" type="presOf" srcId="{0BE71C6B-AB23-42F8-8530-ACCE65770C59}" destId="{6211871D-6D88-4CCD-BA3D-D01FE4DD8ADE}" srcOrd="0" destOrd="0" presId="urn:microsoft.com/office/officeart/2005/8/layout/list1"/>
    <dgm:cxn modelId="{EA49B7A6-2B34-4B09-84D2-5294D4E23075}" type="presOf" srcId="{03CA7723-E205-498F-88EA-A5230C7D8F2F}" destId="{CD48B418-2DD5-44F2-8D23-2AC0866BD6A7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85584F61-B859-41AC-8E33-3B555AF2BF49}" type="presOf" srcId="{0EAF9682-B1F8-4E02-A34A-E6BC34DCCA96}" destId="{F89E510D-1EE2-46EE-81BE-70A29F00E6DE}" srcOrd="1" destOrd="0" presId="urn:microsoft.com/office/officeart/2005/8/layout/list1"/>
    <dgm:cxn modelId="{ADA85107-4F4E-485E-B0D9-93BB429B7B8F}" srcId="{9E018682-F920-4DE4-848B-9A1180AFE0E6}" destId="{E73039E8-D8AB-42C5-85CB-FE1305B90C0A}" srcOrd="3" destOrd="0" parTransId="{BAC8AFD3-74C2-482C-AF3A-2F4E7E88CA73}" sibTransId="{45107484-2A68-434D-85D1-08C6CAA33B8C}"/>
    <dgm:cxn modelId="{98163E02-7464-479B-BD78-422E0CF6F10C}" type="presOf" srcId="{DD2972BB-86F5-43ED-95EB-0E6235EE415E}" destId="{F2D1EC00-5936-4507-A1B3-ADE919C81521}" srcOrd="0" destOrd="0" presId="urn:microsoft.com/office/officeart/2005/8/layout/list1"/>
    <dgm:cxn modelId="{37599CFA-8832-4953-B0A8-856918F1B8D2}" type="presOf" srcId="{E2A6F2EE-F364-4771-B4E9-C379586847B6}" destId="{69684E09-53C8-42BD-AEE0-D545D5411276}" srcOrd="1" destOrd="0" presId="urn:microsoft.com/office/officeart/2005/8/layout/list1"/>
    <dgm:cxn modelId="{1A5BCF11-C4F5-4B3A-884A-F8A37B9BC631}" type="presOf" srcId="{E73039E8-D8AB-42C5-85CB-FE1305B90C0A}" destId="{305A40C8-48AB-4698-BDF6-054C661D6815}" srcOrd="1" destOrd="0" presId="urn:microsoft.com/office/officeart/2005/8/layout/list1"/>
    <dgm:cxn modelId="{6E46D427-CC42-42FD-9FC3-293564133413}" type="presOf" srcId="{DD2972BB-86F5-43ED-95EB-0E6235EE415E}" destId="{39270827-321C-487D-8701-D3C791DADC60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8D425258-8864-496B-8D80-3A2AA6B216A9}" type="presOf" srcId="{3A238C8B-31F0-40F7-B9EC-E53169E5539B}" destId="{A3A48043-0B63-489A-B90C-A566B8DF0AB2}" srcOrd="0" destOrd="0" presId="urn:microsoft.com/office/officeart/2005/8/layout/list1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27D4389D-BD9E-4B9B-9A00-F2098BBADE34}" srcId="{E73039E8-D8AB-42C5-85CB-FE1305B90C0A}" destId="{0BE71C6B-AB23-42F8-8530-ACCE65770C59}" srcOrd="0" destOrd="0" parTransId="{308B6FAC-DF33-46CE-8CE5-F1646D84FDB5}" sibTransId="{9223DA28-1101-4C6A-AC42-5D5C9AF21025}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0B16FC66-2657-4B4D-B6CB-87051870D71B}" type="presOf" srcId="{0EAF9682-B1F8-4E02-A34A-E6BC34DCCA96}" destId="{E736F3BE-881B-4B2E-9BA6-B26B41AC01E6}" srcOrd="0" destOrd="0" presId="urn:microsoft.com/office/officeart/2005/8/layout/list1"/>
    <dgm:cxn modelId="{3F67CB9B-9B04-488A-B7C2-0DBDF44B7FA5}" type="presParOf" srcId="{35B9770D-CA92-443B-8E98-61B8397B238F}" destId="{0473A6B5-DC7A-437A-B45A-5718DC69EABD}" srcOrd="0" destOrd="0" presId="urn:microsoft.com/office/officeart/2005/8/layout/list1"/>
    <dgm:cxn modelId="{B2ED83CA-827F-44DA-AB95-9161B0C834D6}" type="presParOf" srcId="{0473A6B5-DC7A-437A-B45A-5718DC69EABD}" destId="{E736F3BE-881B-4B2E-9BA6-B26B41AC01E6}" srcOrd="0" destOrd="0" presId="urn:microsoft.com/office/officeart/2005/8/layout/list1"/>
    <dgm:cxn modelId="{398F2B1C-7913-4BF0-81F6-294FCFA9C725}" type="presParOf" srcId="{0473A6B5-DC7A-437A-B45A-5718DC69EABD}" destId="{F89E510D-1EE2-46EE-81BE-70A29F00E6DE}" srcOrd="1" destOrd="0" presId="urn:microsoft.com/office/officeart/2005/8/layout/list1"/>
    <dgm:cxn modelId="{4EF866A5-C3D5-46FA-B055-D176A84631C6}" type="presParOf" srcId="{35B9770D-CA92-443B-8E98-61B8397B238F}" destId="{302E932B-1D19-4F55-8CFF-667490D2A380}" srcOrd="1" destOrd="0" presId="urn:microsoft.com/office/officeart/2005/8/layout/list1"/>
    <dgm:cxn modelId="{495EA760-D579-4A2C-98CE-B612C69602D8}" type="presParOf" srcId="{35B9770D-CA92-443B-8E98-61B8397B238F}" destId="{A3A48043-0B63-489A-B90C-A566B8DF0AB2}" srcOrd="2" destOrd="0" presId="urn:microsoft.com/office/officeart/2005/8/layout/list1"/>
    <dgm:cxn modelId="{80629AD0-A607-4719-B007-ACA6377E3EAE}" type="presParOf" srcId="{35B9770D-CA92-443B-8E98-61B8397B238F}" destId="{1C3D44FA-DC0A-46CE-B62A-D6474139B106}" srcOrd="3" destOrd="0" presId="urn:microsoft.com/office/officeart/2005/8/layout/list1"/>
    <dgm:cxn modelId="{F1B19D5B-8692-4FD5-9F97-DE430CD5C539}" type="presParOf" srcId="{35B9770D-CA92-443B-8E98-61B8397B238F}" destId="{6AC97F89-B2F6-49D8-9F5E-204CF7773244}" srcOrd="4" destOrd="0" presId="urn:microsoft.com/office/officeart/2005/8/layout/list1"/>
    <dgm:cxn modelId="{CF56648A-97DC-4FF3-9FDC-E9C49D101BBF}" type="presParOf" srcId="{6AC97F89-B2F6-49D8-9F5E-204CF7773244}" destId="{F2D1EC00-5936-4507-A1B3-ADE919C81521}" srcOrd="0" destOrd="0" presId="urn:microsoft.com/office/officeart/2005/8/layout/list1"/>
    <dgm:cxn modelId="{46A0045A-1490-4902-A720-406120ED94B7}" type="presParOf" srcId="{6AC97F89-B2F6-49D8-9F5E-204CF7773244}" destId="{39270827-321C-487D-8701-D3C791DADC60}" srcOrd="1" destOrd="0" presId="urn:microsoft.com/office/officeart/2005/8/layout/list1"/>
    <dgm:cxn modelId="{D70F83EE-148C-412C-A4A1-4A2BC544CA93}" type="presParOf" srcId="{35B9770D-CA92-443B-8E98-61B8397B238F}" destId="{A6E5FD3D-80F8-4246-80C8-41686BF3ECAC}" srcOrd="5" destOrd="0" presId="urn:microsoft.com/office/officeart/2005/8/layout/list1"/>
    <dgm:cxn modelId="{7020AB90-0A07-412C-832D-39743641726A}" type="presParOf" srcId="{35B9770D-CA92-443B-8E98-61B8397B238F}" destId="{E5F8AC0D-C818-46D2-8191-251E5BC620F9}" srcOrd="6" destOrd="0" presId="urn:microsoft.com/office/officeart/2005/8/layout/list1"/>
    <dgm:cxn modelId="{920A6D33-2332-4CBF-ADA3-4B12EAFF0F8D}" type="presParOf" srcId="{35B9770D-CA92-443B-8E98-61B8397B238F}" destId="{83A37A81-6FFC-44B8-8290-CEFA926DE97E}" srcOrd="7" destOrd="0" presId="urn:microsoft.com/office/officeart/2005/8/layout/list1"/>
    <dgm:cxn modelId="{96203AD8-1D99-4D59-97B3-FA86036AD1DB}" type="presParOf" srcId="{35B9770D-CA92-443B-8E98-61B8397B238F}" destId="{32ED51FC-AB96-4E2B-A4B3-B743F81628CD}" srcOrd="8" destOrd="0" presId="urn:microsoft.com/office/officeart/2005/8/layout/list1"/>
    <dgm:cxn modelId="{52C8B891-9BD3-424A-A520-0F61C9EE20E5}" type="presParOf" srcId="{32ED51FC-AB96-4E2B-A4B3-B743F81628CD}" destId="{1BA6023A-846A-4034-9269-D5394070A1A7}" srcOrd="0" destOrd="0" presId="urn:microsoft.com/office/officeart/2005/8/layout/list1"/>
    <dgm:cxn modelId="{080402BC-B7E5-4F0A-9A7F-E645DB3A8E6D}" type="presParOf" srcId="{32ED51FC-AB96-4E2B-A4B3-B743F81628CD}" destId="{69684E09-53C8-42BD-AEE0-D545D5411276}" srcOrd="1" destOrd="0" presId="urn:microsoft.com/office/officeart/2005/8/layout/list1"/>
    <dgm:cxn modelId="{73C49C84-8591-43C3-9ACE-67E493FFD230}" type="presParOf" srcId="{35B9770D-CA92-443B-8E98-61B8397B238F}" destId="{BFD1AD88-76AD-4345-834A-283EC3D262BC}" srcOrd="9" destOrd="0" presId="urn:microsoft.com/office/officeart/2005/8/layout/list1"/>
    <dgm:cxn modelId="{3E34016B-F30A-4C2B-81E4-5C5716DC07EB}" type="presParOf" srcId="{35B9770D-CA92-443B-8E98-61B8397B238F}" destId="{CD48B418-2DD5-44F2-8D23-2AC0866BD6A7}" srcOrd="10" destOrd="0" presId="urn:microsoft.com/office/officeart/2005/8/layout/list1"/>
    <dgm:cxn modelId="{A30F718D-35C3-4827-A15A-4B7EA7E0C770}" type="presParOf" srcId="{35B9770D-CA92-443B-8E98-61B8397B238F}" destId="{6AA9D24E-F10E-4934-8D30-32AA9251DA73}" srcOrd="11" destOrd="0" presId="urn:microsoft.com/office/officeart/2005/8/layout/list1"/>
    <dgm:cxn modelId="{4CD8C61A-2000-4E75-854C-713F432344F2}" type="presParOf" srcId="{35B9770D-CA92-443B-8E98-61B8397B238F}" destId="{7CB10392-A380-4971-ACC5-75DC71407EB6}" srcOrd="12" destOrd="0" presId="urn:microsoft.com/office/officeart/2005/8/layout/list1"/>
    <dgm:cxn modelId="{59153B1A-13C6-4F6F-AF8D-CB1094B434A3}" type="presParOf" srcId="{7CB10392-A380-4971-ACC5-75DC71407EB6}" destId="{20D682B0-36CC-46CC-A1CC-B378D087AF97}" srcOrd="0" destOrd="0" presId="urn:microsoft.com/office/officeart/2005/8/layout/list1"/>
    <dgm:cxn modelId="{4D8B23EC-31D3-48F3-856C-455A8EDC9C26}" type="presParOf" srcId="{7CB10392-A380-4971-ACC5-75DC71407EB6}" destId="{305A40C8-48AB-4698-BDF6-054C661D6815}" srcOrd="1" destOrd="0" presId="urn:microsoft.com/office/officeart/2005/8/layout/list1"/>
    <dgm:cxn modelId="{57C692D8-A992-423D-AB19-B38932EAFC2E}" type="presParOf" srcId="{35B9770D-CA92-443B-8E98-61B8397B238F}" destId="{B910CE5A-8B7F-4DF4-8D57-3F720261229C}" srcOrd="13" destOrd="0" presId="urn:microsoft.com/office/officeart/2005/8/layout/list1"/>
    <dgm:cxn modelId="{968D2D0C-BB8B-4029-9226-434CE550E11B}" type="presParOf" srcId="{35B9770D-CA92-443B-8E98-61B8397B238F}" destId="{6211871D-6D88-4CCD-BA3D-D01FE4DD8AD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top: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middle: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/>
            <a:t>Vertically aligns the data within the cell at the top.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bottom:</a:t>
          </a:r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/>
            <a:t>Vertically aligns the data within the cell at the center.</a:t>
          </a:r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/>
            <a:t>Vertically aligns the data within the cell at the bottom.</a:t>
          </a:r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</dgm:pt>
    <dgm:pt modelId="{F89E510D-1EE2-46EE-81BE-70A29F00E6DE}" type="pres">
      <dgm:prSet presAssocID="{0EAF9682-B1F8-4E02-A34A-E6BC34DCCA96}" presName="parentText" presStyleLbl="node1" presStyleIdx="0" presStyleCnt="3" custScaleX="98218" custScaleY="87433" custLinFactNeighborX="-40000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</dgm:pt>
    <dgm:pt modelId="{39270827-321C-487D-8701-D3C791DADC60}" type="pres">
      <dgm:prSet presAssocID="{DD2972BB-86F5-43ED-95EB-0E6235EE415E}" presName="parentText" presStyleLbl="node1" presStyleIdx="1" presStyleCnt="3" custScaleX="98218" custScaleY="87969" custLinFactNeighborX="-3698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3"/>
      <dgm:spPr/>
    </dgm:pt>
    <dgm:pt modelId="{69684E09-53C8-42BD-AEE0-D545D5411276}" type="pres">
      <dgm:prSet presAssocID="{E2A6F2EE-F364-4771-B4E9-C379586847B6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8C7811CE-4C34-42B8-8C8F-ED66D3C5928B}" type="presOf" srcId="{DD2972BB-86F5-43ED-95EB-0E6235EE415E}" destId="{F2D1EC00-5936-4507-A1B3-ADE919C81521}" srcOrd="0" destOrd="0" presId="urn:microsoft.com/office/officeart/2005/8/layout/list1"/>
    <dgm:cxn modelId="{3E68292A-B9E0-4668-BA3B-D3C996D6139E}" type="presOf" srcId="{0EAF9682-B1F8-4E02-A34A-E6BC34DCCA96}" destId="{F89E510D-1EE2-46EE-81BE-70A29F00E6DE}" srcOrd="1" destOrd="0" presId="urn:microsoft.com/office/officeart/2005/8/layout/list1"/>
    <dgm:cxn modelId="{D6D68463-8872-4076-8895-E68954821635}" type="presOf" srcId="{DD2972BB-86F5-43ED-95EB-0E6235EE415E}" destId="{39270827-321C-487D-8701-D3C791DADC60}" srcOrd="1" destOrd="0" presId="urn:microsoft.com/office/officeart/2005/8/layout/list1"/>
    <dgm:cxn modelId="{D21E1EAC-4979-4E17-8574-906EEF6F944E}" type="presOf" srcId="{0FAB737B-1159-42F8-99C9-C64FC22ADE02}" destId="{E5F8AC0D-C818-46D2-8191-251E5BC620F9}" srcOrd="0" destOrd="0" presId="urn:microsoft.com/office/officeart/2005/8/layout/list1"/>
    <dgm:cxn modelId="{8407DA3C-36A2-4A0D-9495-C1AB98F8FA30}" type="presOf" srcId="{3A238C8B-31F0-40F7-B9EC-E53169E5539B}" destId="{A3A48043-0B63-489A-B90C-A566B8DF0AB2}" srcOrd="0" destOrd="0" presId="urn:microsoft.com/office/officeart/2005/8/layout/list1"/>
    <dgm:cxn modelId="{A1D5FF99-1AD6-4631-B30B-B08DD9760B1C}" type="presOf" srcId="{0EAF9682-B1F8-4E02-A34A-E6BC34DCCA96}" destId="{E736F3BE-881B-4B2E-9BA6-B26B41AC01E6}" srcOrd="0" destOrd="0" presId="urn:microsoft.com/office/officeart/2005/8/layout/list1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7DCAA3CA-4CC0-446A-8B57-399C4745378E}" type="presOf" srcId="{9E018682-F920-4DE4-848B-9A1180AFE0E6}" destId="{35B9770D-CA92-443B-8E98-61B8397B238F}" srcOrd="0" destOrd="0" presId="urn:microsoft.com/office/officeart/2005/8/layout/list1"/>
    <dgm:cxn modelId="{ADDD8515-4EDD-4521-8F25-E4A6013D39CB}" type="presOf" srcId="{03CA7723-E205-498F-88EA-A5230C7D8F2F}" destId="{CD48B418-2DD5-44F2-8D23-2AC0866BD6A7}" srcOrd="0" destOrd="0" presId="urn:microsoft.com/office/officeart/2005/8/layout/list1"/>
    <dgm:cxn modelId="{13970467-2F9E-470F-9056-DE57060DE9B2}" type="presOf" srcId="{E2A6F2EE-F364-4771-B4E9-C379586847B6}" destId="{1BA6023A-846A-4034-9269-D5394070A1A7}" srcOrd="0" destOrd="0" presId="urn:microsoft.com/office/officeart/2005/8/layout/list1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B7688E7C-16E2-41A6-A374-FC4A2DFF23A4}" type="presOf" srcId="{E2A6F2EE-F364-4771-B4E9-C379586847B6}" destId="{69684E09-53C8-42BD-AEE0-D545D5411276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5E052971-2C6B-43F8-A88D-CE906C4043F7}" type="presParOf" srcId="{35B9770D-CA92-443B-8E98-61B8397B238F}" destId="{0473A6B5-DC7A-437A-B45A-5718DC69EABD}" srcOrd="0" destOrd="0" presId="urn:microsoft.com/office/officeart/2005/8/layout/list1"/>
    <dgm:cxn modelId="{C3D5A0F0-C93D-45C1-AEBB-20C52DF50E5D}" type="presParOf" srcId="{0473A6B5-DC7A-437A-B45A-5718DC69EABD}" destId="{E736F3BE-881B-4B2E-9BA6-B26B41AC01E6}" srcOrd="0" destOrd="0" presId="urn:microsoft.com/office/officeart/2005/8/layout/list1"/>
    <dgm:cxn modelId="{37BC1805-F64C-47BF-A202-D8340DBF5BBA}" type="presParOf" srcId="{0473A6B5-DC7A-437A-B45A-5718DC69EABD}" destId="{F89E510D-1EE2-46EE-81BE-70A29F00E6DE}" srcOrd="1" destOrd="0" presId="urn:microsoft.com/office/officeart/2005/8/layout/list1"/>
    <dgm:cxn modelId="{5ECD21F5-D3CF-4791-9EF9-7A80ECD940FE}" type="presParOf" srcId="{35B9770D-CA92-443B-8E98-61B8397B238F}" destId="{302E932B-1D19-4F55-8CFF-667490D2A380}" srcOrd="1" destOrd="0" presId="urn:microsoft.com/office/officeart/2005/8/layout/list1"/>
    <dgm:cxn modelId="{EF60A337-56CE-447D-8BFB-F375E899BDD0}" type="presParOf" srcId="{35B9770D-CA92-443B-8E98-61B8397B238F}" destId="{A3A48043-0B63-489A-B90C-A566B8DF0AB2}" srcOrd="2" destOrd="0" presId="urn:microsoft.com/office/officeart/2005/8/layout/list1"/>
    <dgm:cxn modelId="{166167CA-2578-44C6-979C-75105C46FD8F}" type="presParOf" srcId="{35B9770D-CA92-443B-8E98-61B8397B238F}" destId="{1C3D44FA-DC0A-46CE-B62A-D6474139B106}" srcOrd="3" destOrd="0" presId="urn:microsoft.com/office/officeart/2005/8/layout/list1"/>
    <dgm:cxn modelId="{F4C1529F-B358-4582-A344-5C584CD745C2}" type="presParOf" srcId="{35B9770D-CA92-443B-8E98-61B8397B238F}" destId="{6AC97F89-B2F6-49D8-9F5E-204CF7773244}" srcOrd="4" destOrd="0" presId="urn:microsoft.com/office/officeart/2005/8/layout/list1"/>
    <dgm:cxn modelId="{72A24C53-4BC4-417E-B563-53223A848F0E}" type="presParOf" srcId="{6AC97F89-B2F6-49D8-9F5E-204CF7773244}" destId="{F2D1EC00-5936-4507-A1B3-ADE919C81521}" srcOrd="0" destOrd="0" presId="urn:microsoft.com/office/officeart/2005/8/layout/list1"/>
    <dgm:cxn modelId="{DCB3B761-94C2-4866-A0C9-61A725C69F2F}" type="presParOf" srcId="{6AC97F89-B2F6-49D8-9F5E-204CF7773244}" destId="{39270827-321C-487D-8701-D3C791DADC60}" srcOrd="1" destOrd="0" presId="urn:microsoft.com/office/officeart/2005/8/layout/list1"/>
    <dgm:cxn modelId="{C380CCA0-E0CE-4D7C-9515-9F268BD4CDA9}" type="presParOf" srcId="{35B9770D-CA92-443B-8E98-61B8397B238F}" destId="{A6E5FD3D-80F8-4246-80C8-41686BF3ECAC}" srcOrd="5" destOrd="0" presId="urn:microsoft.com/office/officeart/2005/8/layout/list1"/>
    <dgm:cxn modelId="{2332D9F1-669D-4457-95D1-264AEBD03ABA}" type="presParOf" srcId="{35B9770D-CA92-443B-8E98-61B8397B238F}" destId="{E5F8AC0D-C818-46D2-8191-251E5BC620F9}" srcOrd="6" destOrd="0" presId="urn:microsoft.com/office/officeart/2005/8/layout/list1"/>
    <dgm:cxn modelId="{B1FE97C1-FF8C-4951-80BD-D87AA0E96C21}" type="presParOf" srcId="{35B9770D-CA92-443B-8E98-61B8397B238F}" destId="{83A37A81-6FFC-44B8-8290-CEFA926DE97E}" srcOrd="7" destOrd="0" presId="urn:microsoft.com/office/officeart/2005/8/layout/list1"/>
    <dgm:cxn modelId="{178E5287-9A03-46A8-B993-B7F92B54CF53}" type="presParOf" srcId="{35B9770D-CA92-443B-8E98-61B8397B238F}" destId="{32ED51FC-AB96-4E2B-A4B3-B743F81628CD}" srcOrd="8" destOrd="0" presId="urn:microsoft.com/office/officeart/2005/8/layout/list1"/>
    <dgm:cxn modelId="{D636F606-5F3E-4A01-AF33-62A6B7DAF2AE}" type="presParOf" srcId="{32ED51FC-AB96-4E2B-A4B3-B743F81628CD}" destId="{1BA6023A-846A-4034-9269-D5394070A1A7}" srcOrd="0" destOrd="0" presId="urn:microsoft.com/office/officeart/2005/8/layout/list1"/>
    <dgm:cxn modelId="{EBE554AF-59BF-44FC-8207-3DFA92EE2289}" type="presParOf" srcId="{32ED51FC-AB96-4E2B-A4B3-B743F81628CD}" destId="{69684E09-53C8-42BD-AEE0-D545D5411276}" srcOrd="1" destOrd="0" presId="urn:microsoft.com/office/officeart/2005/8/layout/list1"/>
    <dgm:cxn modelId="{2AB4440F-1F81-462A-8024-60E2694256EB}" type="presParOf" srcId="{35B9770D-CA92-443B-8E98-61B8397B238F}" destId="{BFD1AD88-76AD-4345-834A-283EC3D262BC}" srcOrd="9" destOrd="0" presId="urn:microsoft.com/office/officeart/2005/8/layout/list1"/>
    <dgm:cxn modelId="{3224D758-46E3-44A1-BC75-E78A8BF32A1C}" type="presParOf" srcId="{35B9770D-CA92-443B-8E98-61B8397B238F}" destId="{CD48B418-2DD5-44F2-8D23-2AC0866BD6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/>
      <dgm:t>
        <a:bodyPr/>
        <a:lstStyle/>
        <a:p>
          <a:r>
            <a:rPr lang="en-US" sz="1800" dirty="0"/>
            <a:t>border-width: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/>
      <dgm:t>
        <a:bodyPr/>
        <a:lstStyle/>
        <a:p>
          <a:r>
            <a:rPr lang="en-US" sz="1800" dirty="0"/>
            <a:t>border-color: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/>
      <dgm:t>
        <a:bodyPr/>
        <a:lstStyle/>
        <a:p>
          <a:r>
            <a:rPr lang="en-US" sz="1800" dirty="0"/>
            <a:t>the thickness of the border and the values are specified in pixels.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/>
      <dgm:t>
        <a:bodyPr/>
        <a:lstStyle/>
        <a:p>
          <a:r>
            <a:rPr lang="en-US" sz="1800" dirty="0"/>
            <a:t>border-style:</a:t>
          </a:r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/>
      <dgm:t>
        <a:bodyPr/>
        <a:lstStyle/>
        <a:p>
          <a:r>
            <a:rPr lang="en-US" sz="1800" dirty="0"/>
            <a:t>the color of the border specified by either name, or RGB value, or hexadecimal number.</a:t>
          </a:r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/>
      <dgm:t>
        <a:bodyPr/>
        <a:lstStyle/>
        <a:p>
          <a:r>
            <a:rPr lang="en-US" sz="1800" dirty="0"/>
            <a:t>the line style: solid, dashed, groove, dotted, outset, ridge, inset, or none.</a:t>
          </a:r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</dgm:pt>
    <dgm:pt modelId="{F89E510D-1EE2-46EE-81BE-70A29F00E6DE}" type="pres">
      <dgm:prSet presAssocID="{0EAF9682-B1F8-4E02-A34A-E6BC34DC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</dgm:pt>
    <dgm:pt modelId="{39270827-321C-487D-8701-D3C791DADC60}" type="pres">
      <dgm:prSet presAssocID="{DD2972BB-86F5-43ED-95EB-0E6235EE4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>
        <dgm:presLayoutVars>
          <dgm:bulletEnabled val="1"/>
        </dgm:presLayoutVars>
      </dgm:prSet>
      <dgm:spPr/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3"/>
      <dgm:spPr/>
    </dgm:pt>
    <dgm:pt modelId="{69684E09-53C8-42BD-AEE0-D545D5411276}" type="pres">
      <dgm:prSet presAssocID="{E2A6F2EE-F364-4771-B4E9-C379586847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C38D27-1DC6-4EC4-99D0-3160C64A7212}" type="presOf" srcId="{DD2972BB-86F5-43ED-95EB-0E6235EE415E}" destId="{F2D1EC00-5936-4507-A1B3-ADE919C81521}" srcOrd="0" destOrd="0" presId="urn:microsoft.com/office/officeart/2005/8/layout/list1"/>
    <dgm:cxn modelId="{168B0035-57B0-44FD-818C-2F355DD66029}" type="presOf" srcId="{0EAF9682-B1F8-4E02-A34A-E6BC34DCCA96}" destId="{F89E510D-1EE2-46EE-81BE-70A29F00E6DE}" srcOrd="1" destOrd="0" presId="urn:microsoft.com/office/officeart/2005/8/layout/list1"/>
    <dgm:cxn modelId="{5BA45CD9-E8A5-4C9E-9D84-0424A808A6BF}" type="presOf" srcId="{0EAF9682-B1F8-4E02-A34A-E6BC34DCCA96}" destId="{E736F3BE-881B-4B2E-9BA6-B26B41AC01E6}" srcOrd="0" destOrd="0" presId="urn:microsoft.com/office/officeart/2005/8/layout/list1"/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C86F4386-0E37-4F67-96DE-5C98C1B9F5FF}" type="presOf" srcId="{03CA7723-E205-498F-88EA-A5230C7D8F2F}" destId="{CD48B418-2DD5-44F2-8D23-2AC0866BD6A7}" srcOrd="0" destOrd="0" presId="urn:microsoft.com/office/officeart/2005/8/layout/list1"/>
    <dgm:cxn modelId="{219AE6F9-0255-499B-AA57-F94C3CAA7BDA}" type="presOf" srcId="{9E018682-F920-4DE4-848B-9A1180AFE0E6}" destId="{35B9770D-CA92-443B-8E98-61B8397B238F}" srcOrd="0" destOrd="0" presId="urn:microsoft.com/office/officeart/2005/8/layout/list1"/>
    <dgm:cxn modelId="{5CC6391F-4B6E-46FE-836F-F041E3E8065C}" type="presOf" srcId="{E2A6F2EE-F364-4771-B4E9-C379586847B6}" destId="{1BA6023A-846A-4034-9269-D5394070A1A7}" srcOrd="0" destOrd="0" presId="urn:microsoft.com/office/officeart/2005/8/layout/list1"/>
    <dgm:cxn modelId="{5521C7C1-B126-4249-B415-7C9FD08A0BA9}" type="presOf" srcId="{DD2972BB-86F5-43ED-95EB-0E6235EE415E}" destId="{39270827-321C-487D-8701-D3C791DADC60}" srcOrd="1" destOrd="0" presId="urn:microsoft.com/office/officeart/2005/8/layout/list1"/>
    <dgm:cxn modelId="{03EFEB4C-32EC-415D-8524-4C58A8A0EF71}" type="presOf" srcId="{E2A6F2EE-F364-4771-B4E9-C379586847B6}" destId="{69684E09-53C8-42BD-AEE0-D545D5411276}" srcOrd="1" destOrd="0" presId="urn:microsoft.com/office/officeart/2005/8/layout/list1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A2E7BA26-A903-4286-9C66-53D9344D07AA}" type="presOf" srcId="{0FAB737B-1159-42F8-99C9-C64FC22ADE02}" destId="{E5F8AC0D-C818-46D2-8191-251E5BC620F9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96144CE5-6A56-4A25-B271-DE8D4FBC967E}" type="presOf" srcId="{3A238C8B-31F0-40F7-B9EC-E53169E5539B}" destId="{A3A48043-0B63-489A-B90C-A566B8DF0AB2}" srcOrd="0" destOrd="0" presId="urn:microsoft.com/office/officeart/2005/8/layout/list1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F7E7CD28-3CD6-4CBF-9AFF-41F4A74B3F4C}" type="presParOf" srcId="{35B9770D-CA92-443B-8E98-61B8397B238F}" destId="{0473A6B5-DC7A-437A-B45A-5718DC69EABD}" srcOrd="0" destOrd="0" presId="urn:microsoft.com/office/officeart/2005/8/layout/list1"/>
    <dgm:cxn modelId="{AADB0BE7-8085-4B43-8BD6-74190E7E261B}" type="presParOf" srcId="{0473A6B5-DC7A-437A-B45A-5718DC69EABD}" destId="{E736F3BE-881B-4B2E-9BA6-B26B41AC01E6}" srcOrd="0" destOrd="0" presId="urn:microsoft.com/office/officeart/2005/8/layout/list1"/>
    <dgm:cxn modelId="{4C7E44D0-5E7A-4FF8-9A90-FA2BCA8F2244}" type="presParOf" srcId="{0473A6B5-DC7A-437A-B45A-5718DC69EABD}" destId="{F89E510D-1EE2-46EE-81BE-70A29F00E6DE}" srcOrd="1" destOrd="0" presId="urn:microsoft.com/office/officeart/2005/8/layout/list1"/>
    <dgm:cxn modelId="{6462603E-6B92-4DEB-A2A2-09A057B349D0}" type="presParOf" srcId="{35B9770D-CA92-443B-8E98-61B8397B238F}" destId="{302E932B-1D19-4F55-8CFF-667490D2A380}" srcOrd="1" destOrd="0" presId="urn:microsoft.com/office/officeart/2005/8/layout/list1"/>
    <dgm:cxn modelId="{DDAB53FD-9F18-4077-8085-C4D267AADCF6}" type="presParOf" srcId="{35B9770D-CA92-443B-8E98-61B8397B238F}" destId="{A3A48043-0B63-489A-B90C-A566B8DF0AB2}" srcOrd="2" destOrd="0" presId="urn:microsoft.com/office/officeart/2005/8/layout/list1"/>
    <dgm:cxn modelId="{ACD0AF72-ECA9-4812-8486-A6307291F459}" type="presParOf" srcId="{35B9770D-CA92-443B-8E98-61B8397B238F}" destId="{1C3D44FA-DC0A-46CE-B62A-D6474139B106}" srcOrd="3" destOrd="0" presId="urn:microsoft.com/office/officeart/2005/8/layout/list1"/>
    <dgm:cxn modelId="{0CFCB2D3-DE6A-4AFA-AF0B-50CA77EC485C}" type="presParOf" srcId="{35B9770D-CA92-443B-8E98-61B8397B238F}" destId="{6AC97F89-B2F6-49D8-9F5E-204CF7773244}" srcOrd="4" destOrd="0" presId="urn:microsoft.com/office/officeart/2005/8/layout/list1"/>
    <dgm:cxn modelId="{33055DC8-6FF0-4296-8AEC-ACEBB71DD3D4}" type="presParOf" srcId="{6AC97F89-B2F6-49D8-9F5E-204CF7773244}" destId="{F2D1EC00-5936-4507-A1B3-ADE919C81521}" srcOrd="0" destOrd="0" presId="urn:microsoft.com/office/officeart/2005/8/layout/list1"/>
    <dgm:cxn modelId="{EED029D4-A7CB-481D-9EAE-E915B6E2D9DB}" type="presParOf" srcId="{6AC97F89-B2F6-49D8-9F5E-204CF7773244}" destId="{39270827-321C-487D-8701-D3C791DADC60}" srcOrd="1" destOrd="0" presId="urn:microsoft.com/office/officeart/2005/8/layout/list1"/>
    <dgm:cxn modelId="{9FF8D099-4F6A-4BCE-9F26-DA911B1D5EA3}" type="presParOf" srcId="{35B9770D-CA92-443B-8E98-61B8397B238F}" destId="{A6E5FD3D-80F8-4246-80C8-41686BF3ECAC}" srcOrd="5" destOrd="0" presId="urn:microsoft.com/office/officeart/2005/8/layout/list1"/>
    <dgm:cxn modelId="{7CBCCD0D-1D8A-430B-84D0-6DE97B06E887}" type="presParOf" srcId="{35B9770D-CA92-443B-8E98-61B8397B238F}" destId="{E5F8AC0D-C818-46D2-8191-251E5BC620F9}" srcOrd="6" destOrd="0" presId="urn:microsoft.com/office/officeart/2005/8/layout/list1"/>
    <dgm:cxn modelId="{9F355DD1-653A-479E-A2A5-7BB4FBC53536}" type="presParOf" srcId="{35B9770D-CA92-443B-8E98-61B8397B238F}" destId="{83A37A81-6FFC-44B8-8290-CEFA926DE97E}" srcOrd="7" destOrd="0" presId="urn:microsoft.com/office/officeart/2005/8/layout/list1"/>
    <dgm:cxn modelId="{854A071D-A4CF-4B95-A206-D597901FE10C}" type="presParOf" srcId="{35B9770D-CA92-443B-8E98-61B8397B238F}" destId="{32ED51FC-AB96-4E2B-A4B3-B743F81628CD}" srcOrd="8" destOrd="0" presId="urn:microsoft.com/office/officeart/2005/8/layout/list1"/>
    <dgm:cxn modelId="{1B3D3E9B-2601-4241-9848-92C1749EF689}" type="presParOf" srcId="{32ED51FC-AB96-4E2B-A4B3-B743F81628CD}" destId="{1BA6023A-846A-4034-9269-D5394070A1A7}" srcOrd="0" destOrd="0" presId="urn:microsoft.com/office/officeart/2005/8/layout/list1"/>
    <dgm:cxn modelId="{D1833560-4404-4920-B342-22D798A73D78}" type="presParOf" srcId="{32ED51FC-AB96-4E2B-A4B3-B743F81628CD}" destId="{69684E09-53C8-42BD-AEE0-D545D5411276}" srcOrd="1" destOrd="0" presId="urn:microsoft.com/office/officeart/2005/8/layout/list1"/>
    <dgm:cxn modelId="{6D232F3D-0BA0-4F9B-B971-7C3B8CD60473}" type="presParOf" srcId="{35B9770D-CA92-443B-8E98-61B8397B238F}" destId="{BFD1AD88-76AD-4345-834A-283EC3D262BC}" srcOrd="9" destOrd="0" presId="urn:microsoft.com/office/officeart/2005/8/layout/list1"/>
    <dgm:cxn modelId="{C924D5CD-E855-4361-A53C-6E96FC18E639}" type="presParOf" srcId="{35B9770D-CA92-443B-8E98-61B8397B238F}" destId="{CD48B418-2DD5-44F2-8D23-2AC0866BD6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To set all these attributes at one time, can use the border attribute and place the settings in the order of width, color, and style respectively. 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To format the sides of the border individually, replace the border attribute with border-bottom, border-top, border-right, or border-left attribute.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can apply these attributes to the entire table or individual cells and also create rules in the &lt;style&gt; area.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5E7DB8B-B5FE-4AAE-B39C-C7E224D70CFA}" type="presOf" srcId="{4E1CD5B7-2CF3-44AA-979B-6F420433627D}" destId="{388723AB-37EB-4EC2-B7B0-759657273835}" srcOrd="0" destOrd="0" presId="urn:microsoft.com/office/officeart/2005/8/layout/vList2"/>
    <dgm:cxn modelId="{43EE6835-C0FD-47FC-93D5-05CFA03F5443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AE478C4-8750-452D-B452-8E1AA3255BB8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3E85C22-4951-4AA0-BBF3-B3A65F3A7304}" type="presOf" srcId="{562882C0-AB97-4E3B-8D46-8E574B04BE56}" destId="{A6445519-E36D-458F-8F29-D286534B965D}" srcOrd="0" destOrd="0" presId="urn:microsoft.com/office/officeart/2005/8/layout/vList2"/>
    <dgm:cxn modelId="{1A96B70D-05FA-48BA-93A1-198A6B37DAF8}" type="presParOf" srcId="{9FF9BD46-DE44-4B30-80ED-AC3A9E213A06}" destId="{388723AB-37EB-4EC2-B7B0-759657273835}" srcOrd="0" destOrd="0" presId="urn:microsoft.com/office/officeart/2005/8/layout/vList2"/>
    <dgm:cxn modelId="{A9FBBD91-44CD-4AB1-A936-85375AA27ED6}" type="presParOf" srcId="{9FF9BD46-DE44-4B30-80ED-AC3A9E213A06}" destId="{D877BAB3-7DBF-46AB-A039-BE8C107F0C8C}" srcOrd="1" destOrd="0" presId="urn:microsoft.com/office/officeart/2005/8/layout/vList2"/>
    <dgm:cxn modelId="{0D9C32C2-7740-4245-B816-500D99AD164A}" type="presParOf" srcId="{9FF9BD46-DE44-4B30-80ED-AC3A9E213A06}" destId="{0256FAD6-365E-4CAB-8266-8CECC71F7F52}" srcOrd="2" destOrd="0" presId="urn:microsoft.com/office/officeart/2005/8/layout/vList2"/>
    <dgm:cxn modelId="{CA21B970-043D-412B-8284-7058C1839F68}" type="presParOf" srcId="{9FF9BD46-DE44-4B30-80ED-AC3A9E213A06}" destId="{C88DBDBC-73BA-40D4-ACAA-61468FA8920B}" srcOrd="3" destOrd="0" presId="urn:microsoft.com/office/officeart/2005/8/layout/vList2"/>
    <dgm:cxn modelId="{3991222D-DE78-48AE-A067-E24B8DEB45AE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7149"/>
          <a:ext cx="8382000" cy="694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table is made up of rows and columns. </a:t>
          </a:r>
          <a:br>
            <a:rPr lang="en-US" sz="1800" kern="1200" dirty="0"/>
          </a:br>
          <a:r>
            <a:rPr lang="en-US" sz="1800" kern="1200" dirty="0"/>
            <a:t>The intersection of each row and column is called as a cell.</a:t>
          </a:r>
        </a:p>
      </dsp:txBody>
      <dsp:txXfrm>
        <a:off x="33926" y="151075"/>
        <a:ext cx="8314148" cy="627128"/>
      </dsp:txXfrm>
    </dsp:sp>
    <dsp:sp modelId="{0256FAD6-365E-4CAB-8266-8CECC71F7F52}">
      <dsp:nvSpPr>
        <dsp:cNvPr id="0" name=""/>
        <dsp:cNvSpPr/>
      </dsp:nvSpPr>
      <dsp:spPr>
        <a:xfrm>
          <a:off x="0" y="863969"/>
          <a:ext cx="8382000" cy="694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row is made up of a set of cells that are placed horizontally.</a:t>
          </a:r>
          <a:endParaRPr lang="en-US" sz="1800" kern="1200" dirty="0"/>
        </a:p>
      </dsp:txBody>
      <dsp:txXfrm>
        <a:off x="33926" y="897895"/>
        <a:ext cx="8314148" cy="627128"/>
      </dsp:txXfrm>
    </dsp:sp>
    <dsp:sp modelId="{A6445519-E36D-458F-8F29-D286534B965D}">
      <dsp:nvSpPr>
        <dsp:cNvPr id="0" name=""/>
        <dsp:cNvSpPr/>
      </dsp:nvSpPr>
      <dsp:spPr>
        <a:xfrm>
          <a:off x="0" y="1610789"/>
          <a:ext cx="8382000" cy="6949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column is made up of set of cells that are placed vertically.</a:t>
          </a:r>
          <a:endParaRPr lang="en-US" sz="1800" kern="1200" dirty="0"/>
        </a:p>
      </dsp:txBody>
      <dsp:txXfrm>
        <a:off x="33926" y="1644715"/>
        <a:ext cx="8314148" cy="627128"/>
      </dsp:txXfrm>
    </dsp:sp>
    <dsp:sp modelId="{02F157C3-4AF0-4564-919C-72DA0052C758}">
      <dsp:nvSpPr>
        <dsp:cNvPr id="0" name=""/>
        <dsp:cNvSpPr/>
      </dsp:nvSpPr>
      <dsp:spPr>
        <a:xfrm>
          <a:off x="0" y="2357609"/>
          <a:ext cx="8382000" cy="694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user can represent the data in a tabular format by using the </a:t>
          </a:r>
          <a:r>
            <a:rPr lang="en-US" sz="1800" kern="1200" dirty="0">
              <a:solidFill>
                <a:srgbClr val="FF0000"/>
              </a:solidFill>
            </a:rPr>
            <a:t>&lt;</a:t>
          </a:r>
          <a:r>
            <a:rPr lang="en-US" sz="1800" b="1" kern="1200" dirty="0">
              <a:solidFill>
                <a:srgbClr val="FF0000"/>
              </a:solidFill>
            </a:rPr>
            <a:t>table</a:t>
          </a:r>
          <a:r>
            <a:rPr lang="en-US" sz="1800" kern="1200" dirty="0">
              <a:solidFill>
                <a:srgbClr val="FF0000"/>
              </a:solidFill>
            </a:rPr>
            <a:t>&gt; </a:t>
          </a:r>
          <a:r>
            <a:rPr lang="en-US" sz="1800" kern="1200" dirty="0"/>
            <a:t>element.</a:t>
          </a:r>
        </a:p>
      </dsp:txBody>
      <dsp:txXfrm>
        <a:off x="33926" y="2391535"/>
        <a:ext cx="8314148" cy="627128"/>
      </dsp:txXfrm>
    </dsp:sp>
    <dsp:sp modelId="{2EB7D3FA-250E-4F56-A9B0-C5AA0134E3BB}">
      <dsp:nvSpPr>
        <dsp:cNvPr id="0" name=""/>
        <dsp:cNvSpPr/>
      </dsp:nvSpPr>
      <dsp:spPr>
        <a:xfrm>
          <a:off x="0" y="3104429"/>
          <a:ext cx="8382000" cy="6949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</a:t>
          </a:r>
          <a:r>
            <a:rPr lang="en-US" sz="1800" kern="1200" dirty="0">
              <a:solidFill>
                <a:srgbClr val="FF0000"/>
              </a:solidFill>
            </a:rPr>
            <a:t>&lt;</a:t>
          </a:r>
          <a:r>
            <a:rPr lang="en-US" sz="1800" b="1" kern="1200" dirty="0" err="1">
              <a:solidFill>
                <a:srgbClr val="FF0000"/>
              </a:solidFill>
            </a:rPr>
            <a:t>tr</a:t>
          </a:r>
          <a:r>
            <a:rPr lang="en-US" sz="1800" kern="1200" dirty="0">
              <a:solidFill>
                <a:srgbClr val="FF0000"/>
              </a:solidFill>
            </a:rPr>
            <a:t>&gt; </a:t>
          </a:r>
          <a:r>
            <a:rPr lang="en-US" sz="1800" kern="1200" dirty="0"/>
            <a:t>element divides the table into rows and the </a:t>
          </a:r>
          <a:r>
            <a:rPr lang="en-US" sz="1800" kern="1200" dirty="0">
              <a:solidFill>
                <a:srgbClr val="FF0000"/>
              </a:solidFill>
            </a:rPr>
            <a:t>&lt;</a:t>
          </a:r>
          <a:r>
            <a:rPr lang="en-US" sz="1800" b="1" kern="1200" dirty="0">
              <a:solidFill>
                <a:srgbClr val="FF0000"/>
              </a:solidFill>
            </a:rPr>
            <a:t>td</a:t>
          </a:r>
          <a:r>
            <a:rPr lang="en-US" sz="1800" kern="1200" dirty="0">
              <a:solidFill>
                <a:srgbClr val="FF0000"/>
              </a:solidFill>
            </a:rPr>
            <a:t>&gt; </a:t>
          </a:r>
          <a:r>
            <a:rPr lang="en-US" sz="1800" kern="1200" dirty="0"/>
            <a:t>element specifies columns for each row.  </a:t>
          </a:r>
        </a:p>
      </dsp:txBody>
      <dsp:txXfrm>
        <a:off x="33926" y="3138355"/>
        <a:ext cx="8314148" cy="627128"/>
      </dsp:txXfrm>
    </dsp:sp>
    <dsp:sp modelId="{0F147CFF-3E8E-4540-9C52-F4C339712692}">
      <dsp:nvSpPr>
        <dsp:cNvPr id="0" name=""/>
        <dsp:cNvSpPr/>
      </dsp:nvSpPr>
      <dsp:spPr>
        <a:xfrm>
          <a:off x="0" y="3851250"/>
          <a:ext cx="8382000" cy="694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default, a table does not have a border. </a:t>
          </a:r>
          <a:endParaRPr lang="en-US" sz="1800" kern="1200" dirty="0"/>
        </a:p>
      </dsp:txBody>
      <dsp:txXfrm>
        <a:off x="33926" y="3885176"/>
        <a:ext cx="8314148" cy="627128"/>
      </dsp:txXfrm>
    </dsp:sp>
    <dsp:sp modelId="{FA6D5F93-001C-4408-896F-284E44EA4C9E}">
      <dsp:nvSpPr>
        <dsp:cNvPr id="0" name=""/>
        <dsp:cNvSpPr/>
      </dsp:nvSpPr>
      <dsp:spPr>
        <a:xfrm>
          <a:off x="0" y="4598070"/>
          <a:ext cx="8382000" cy="694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</a:t>
          </a:r>
          <a:r>
            <a:rPr lang="en-US" sz="1800" b="1" kern="1200" dirty="0">
              <a:solidFill>
                <a:srgbClr val="FF0000"/>
              </a:solidFill>
            </a:rPr>
            <a:t>border</a:t>
          </a:r>
          <a:r>
            <a:rPr lang="en-US" sz="1800" kern="1200" dirty="0"/>
            <a:t> attribute of the </a:t>
          </a:r>
          <a:r>
            <a:rPr lang="en-US" sz="1800" b="1" kern="1200" dirty="0">
              <a:solidFill>
                <a:srgbClr val="FF0000"/>
              </a:solidFill>
            </a:rPr>
            <a:t>&lt;table&gt; </a:t>
          </a:r>
          <a:r>
            <a:rPr lang="en-US" sz="1800" kern="1200" dirty="0"/>
            <a:t>element specifies a border for making the table visible in a Web page.</a:t>
          </a:r>
        </a:p>
      </dsp:txBody>
      <dsp:txXfrm>
        <a:off x="33926" y="4631996"/>
        <a:ext cx="8314148" cy="62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53196"/>
          <a:ext cx="7962467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976" tIns="291592" rIns="6179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Aligns the data within a cell on the left side. This is the default value for table content</a:t>
          </a:r>
          <a:r>
            <a:rPr lang="en-US" sz="1300" kern="1200" dirty="0"/>
            <a:t>.</a:t>
          </a:r>
        </a:p>
      </dsp:txBody>
      <dsp:txXfrm>
        <a:off x="0" y="253196"/>
        <a:ext cx="7962467" cy="837900"/>
      </dsp:txXfrm>
    </dsp:sp>
    <dsp:sp modelId="{F89E510D-1EE2-46EE-81BE-70A29F00E6DE}">
      <dsp:nvSpPr>
        <dsp:cNvPr id="0" name=""/>
        <dsp:cNvSpPr/>
      </dsp:nvSpPr>
      <dsp:spPr>
        <a:xfrm>
          <a:off x="398123" y="46556"/>
          <a:ext cx="5573726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674" tIns="0" rIns="2106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left:</a:t>
          </a:r>
        </a:p>
      </dsp:txBody>
      <dsp:txXfrm>
        <a:off x="418298" y="66731"/>
        <a:ext cx="5533376" cy="372930"/>
      </dsp:txXfrm>
    </dsp:sp>
    <dsp:sp modelId="{E5F8AC0D-C818-46D2-8191-251E5BC620F9}">
      <dsp:nvSpPr>
        <dsp:cNvPr id="0" name=""/>
        <dsp:cNvSpPr/>
      </dsp:nvSpPr>
      <dsp:spPr>
        <a:xfrm>
          <a:off x="0" y="1373336"/>
          <a:ext cx="7962467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976" tIns="291592" rIns="6179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Aligns the data within the cell on the center. This is the default value for table headings.</a:t>
          </a:r>
        </a:p>
      </dsp:txBody>
      <dsp:txXfrm>
        <a:off x="0" y="1373336"/>
        <a:ext cx="7962467" cy="837900"/>
      </dsp:txXfrm>
    </dsp:sp>
    <dsp:sp modelId="{39270827-321C-487D-8701-D3C791DADC60}">
      <dsp:nvSpPr>
        <dsp:cNvPr id="0" name=""/>
        <dsp:cNvSpPr/>
      </dsp:nvSpPr>
      <dsp:spPr>
        <a:xfrm>
          <a:off x="398123" y="1166696"/>
          <a:ext cx="5573726" cy="413280"/>
        </a:xfrm>
        <a:prstGeom prst="round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tint val="50000"/>
                <a:satMod val="300000"/>
              </a:schemeClr>
            </a:gs>
            <a:gs pos="35000">
              <a:schemeClr val="accent4">
                <a:hueOff val="3266964"/>
                <a:satOff val="-13592"/>
                <a:lumOff val="3203"/>
                <a:alphaOff val="0"/>
                <a:tint val="37000"/>
                <a:satMod val="3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674" tIns="0" rIns="2106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center:</a:t>
          </a:r>
        </a:p>
      </dsp:txBody>
      <dsp:txXfrm>
        <a:off x="418298" y="1186871"/>
        <a:ext cx="5533376" cy="372930"/>
      </dsp:txXfrm>
    </dsp:sp>
    <dsp:sp modelId="{CD48B418-2DD5-44F2-8D23-2AC0866BD6A7}">
      <dsp:nvSpPr>
        <dsp:cNvPr id="0" name=""/>
        <dsp:cNvSpPr/>
      </dsp:nvSpPr>
      <dsp:spPr>
        <a:xfrm>
          <a:off x="0" y="2493476"/>
          <a:ext cx="7962467" cy="61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976" tIns="291592" rIns="6179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Aligns the data within the cell on the right side.</a:t>
          </a:r>
        </a:p>
      </dsp:txBody>
      <dsp:txXfrm>
        <a:off x="0" y="2493476"/>
        <a:ext cx="7962467" cy="617400"/>
      </dsp:txXfrm>
    </dsp:sp>
    <dsp:sp modelId="{69684E09-53C8-42BD-AEE0-D545D5411276}">
      <dsp:nvSpPr>
        <dsp:cNvPr id="0" name=""/>
        <dsp:cNvSpPr/>
      </dsp:nvSpPr>
      <dsp:spPr>
        <a:xfrm>
          <a:off x="398123" y="2286836"/>
          <a:ext cx="5573726" cy="413280"/>
        </a:xfrm>
        <a:prstGeom prst="round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tint val="50000"/>
                <a:satMod val="300000"/>
              </a:schemeClr>
            </a:gs>
            <a:gs pos="35000">
              <a:schemeClr val="accent4">
                <a:hueOff val="6533927"/>
                <a:satOff val="-27185"/>
                <a:lumOff val="6405"/>
                <a:alphaOff val="0"/>
                <a:tint val="37000"/>
                <a:satMod val="3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674" tIns="0" rIns="2106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right:</a:t>
          </a:r>
        </a:p>
      </dsp:txBody>
      <dsp:txXfrm>
        <a:off x="418298" y="2307011"/>
        <a:ext cx="5533376" cy="372930"/>
      </dsp:txXfrm>
    </dsp:sp>
    <dsp:sp modelId="{6211871D-6D88-4CCD-BA3D-D01FE4DD8ADE}">
      <dsp:nvSpPr>
        <dsp:cNvPr id="0" name=""/>
        <dsp:cNvSpPr/>
      </dsp:nvSpPr>
      <dsp:spPr>
        <a:xfrm>
          <a:off x="0" y="3393116"/>
          <a:ext cx="7962467" cy="61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976" tIns="291592" rIns="6179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Aligns the data within the cell by adjusting the text at the edges.</a:t>
          </a:r>
        </a:p>
      </dsp:txBody>
      <dsp:txXfrm>
        <a:off x="0" y="3393116"/>
        <a:ext cx="7962467" cy="617400"/>
      </dsp:txXfrm>
    </dsp:sp>
    <dsp:sp modelId="{305A40C8-48AB-4698-BDF6-054C661D6815}">
      <dsp:nvSpPr>
        <dsp:cNvPr id="0" name=""/>
        <dsp:cNvSpPr/>
      </dsp:nvSpPr>
      <dsp:spPr>
        <a:xfrm>
          <a:off x="398123" y="3186476"/>
          <a:ext cx="5573726" cy="41328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674" tIns="0" rIns="2106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justify:</a:t>
          </a:r>
        </a:p>
      </dsp:txBody>
      <dsp:txXfrm>
        <a:off x="418298" y="3206651"/>
        <a:ext cx="5533376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49221"/>
          <a:ext cx="7620000" cy="6063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29108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Vertically aligns the data within the cell at the top.</a:t>
          </a:r>
        </a:p>
      </dsp:txBody>
      <dsp:txXfrm>
        <a:off x="0" y="149221"/>
        <a:ext cx="7620000" cy="606375"/>
      </dsp:txXfrm>
    </dsp:sp>
    <dsp:sp modelId="{F89E510D-1EE2-46EE-81BE-70A29F00E6DE}">
      <dsp:nvSpPr>
        <dsp:cNvPr id="0" name=""/>
        <dsp:cNvSpPr/>
      </dsp:nvSpPr>
      <dsp:spPr>
        <a:xfrm>
          <a:off x="228600" y="46634"/>
          <a:ext cx="5238948" cy="28391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top:</a:t>
          </a:r>
        </a:p>
      </dsp:txBody>
      <dsp:txXfrm>
        <a:off x="242459" y="60493"/>
        <a:ext cx="5211230" cy="256194"/>
      </dsp:txXfrm>
    </dsp:sp>
    <dsp:sp modelId="{E5F8AC0D-C818-46D2-8191-251E5BC620F9}">
      <dsp:nvSpPr>
        <dsp:cNvPr id="0" name=""/>
        <dsp:cNvSpPr/>
      </dsp:nvSpPr>
      <dsp:spPr>
        <a:xfrm>
          <a:off x="0" y="943918"/>
          <a:ext cx="7620000" cy="6063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29108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Vertically aligns the data within the cell at the center.</a:t>
          </a:r>
        </a:p>
      </dsp:txBody>
      <dsp:txXfrm>
        <a:off x="0" y="943918"/>
        <a:ext cx="7620000" cy="606375"/>
      </dsp:txXfrm>
    </dsp:sp>
    <dsp:sp modelId="{39270827-321C-487D-8701-D3C791DADC60}">
      <dsp:nvSpPr>
        <dsp:cNvPr id="0" name=""/>
        <dsp:cNvSpPr/>
      </dsp:nvSpPr>
      <dsp:spPr>
        <a:xfrm>
          <a:off x="240090" y="833962"/>
          <a:ext cx="5238948" cy="28565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middle:</a:t>
          </a:r>
        </a:p>
      </dsp:txBody>
      <dsp:txXfrm>
        <a:off x="254034" y="847906"/>
        <a:ext cx="5211060" cy="257764"/>
      </dsp:txXfrm>
    </dsp:sp>
    <dsp:sp modelId="{CD48B418-2DD5-44F2-8D23-2AC0866BD6A7}">
      <dsp:nvSpPr>
        <dsp:cNvPr id="0" name=""/>
        <dsp:cNvSpPr/>
      </dsp:nvSpPr>
      <dsp:spPr>
        <a:xfrm>
          <a:off x="0" y="1785390"/>
          <a:ext cx="7620000" cy="60637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29108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Vertically aligns the data within the cell at the bottom.</a:t>
          </a:r>
        </a:p>
      </dsp:txBody>
      <dsp:txXfrm>
        <a:off x="0" y="1785390"/>
        <a:ext cx="7620000" cy="606375"/>
      </dsp:txXfrm>
    </dsp:sp>
    <dsp:sp modelId="{69684E09-53C8-42BD-AEE0-D545D5411276}">
      <dsp:nvSpPr>
        <dsp:cNvPr id="0" name=""/>
        <dsp:cNvSpPr/>
      </dsp:nvSpPr>
      <dsp:spPr>
        <a:xfrm>
          <a:off x="228600" y="1623030"/>
          <a:ext cx="5334000" cy="32472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bottom:</a:t>
          </a:r>
        </a:p>
      </dsp:txBody>
      <dsp:txXfrm>
        <a:off x="244452" y="1638882"/>
        <a:ext cx="5302296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330449"/>
          <a:ext cx="8343900" cy="78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79" tIns="416560" rIns="6475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thickness of the border and the values are specified in pixels.</a:t>
          </a:r>
        </a:p>
      </dsp:txBody>
      <dsp:txXfrm>
        <a:off x="0" y="330449"/>
        <a:ext cx="8343900" cy="787500"/>
      </dsp:txXfrm>
    </dsp:sp>
    <dsp:sp modelId="{F89E510D-1EE2-46EE-81BE-70A29F00E6DE}">
      <dsp:nvSpPr>
        <dsp:cNvPr id="0" name=""/>
        <dsp:cNvSpPr/>
      </dsp:nvSpPr>
      <dsp:spPr>
        <a:xfrm>
          <a:off x="417195" y="35249"/>
          <a:ext cx="584073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766" tIns="0" rIns="2207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border-width:</a:t>
          </a:r>
        </a:p>
      </dsp:txBody>
      <dsp:txXfrm>
        <a:off x="446016" y="64070"/>
        <a:ext cx="5783088" cy="532758"/>
      </dsp:txXfrm>
    </dsp:sp>
    <dsp:sp modelId="{E5F8AC0D-C818-46D2-8191-251E5BC620F9}">
      <dsp:nvSpPr>
        <dsp:cNvPr id="0" name=""/>
        <dsp:cNvSpPr/>
      </dsp:nvSpPr>
      <dsp:spPr>
        <a:xfrm>
          <a:off x="0" y="1521149"/>
          <a:ext cx="83439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79" tIns="416560" rIns="6475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color of the border specified by either name, or RGB value, or hexadecimal number.</a:t>
          </a:r>
        </a:p>
      </dsp:txBody>
      <dsp:txXfrm>
        <a:off x="0" y="1521149"/>
        <a:ext cx="8343900" cy="1039500"/>
      </dsp:txXfrm>
    </dsp:sp>
    <dsp:sp modelId="{39270827-321C-487D-8701-D3C791DADC60}">
      <dsp:nvSpPr>
        <dsp:cNvPr id="0" name=""/>
        <dsp:cNvSpPr/>
      </dsp:nvSpPr>
      <dsp:spPr>
        <a:xfrm>
          <a:off x="417195" y="1225949"/>
          <a:ext cx="584073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766" tIns="0" rIns="2207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border-color:</a:t>
          </a:r>
        </a:p>
      </dsp:txBody>
      <dsp:txXfrm>
        <a:off x="446016" y="1254770"/>
        <a:ext cx="5783088" cy="532758"/>
      </dsp:txXfrm>
    </dsp:sp>
    <dsp:sp modelId="{CD48B418-2DD5-44F2-8D23-2AC0866BD6A7}">
      <dsp:nvSpPr>
        <dsp:cNvPr id="0" name=""/>
        <dsp:cNvSpPr/>
      </dsp:nvSpPr>
      <dsp:spPr>
        <a:xfrm>
          <a:off x="0" y="2963850"/>
          <a:ext cx="83439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79" tIns="416560" rIns="6475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line style: solid, dashed, groove, dotted, outset, ridge, inset, or none.</a:t>
          </a:r>
        </a:p>
      </dsp:txBody>
      <dsp:txXfrm>
        <a:off x="0" y="2963850"/>
        <a:ext cx="8343900" cy="1039500"/>
      </dsp:txXfrm>
    </dsp:sp>
    <dsp:sp modelId="{69684E09-53C8-42BD-AEE0-D545D5411276}">
      <dsp:nvSpPr>
        <dsp:cNvPr id="0" name=""/>
        <dsp:cNvSpPr/>
      </dsp:nvSpPr>
      <dsp:spPr>
        <a:xfrm>
          <a:off x="417195" y="2668650"/>
          <a:ext cx="584073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766" tIns="0" rIns="2207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border-style:</a:t>
          </a:r>
        </a:p>
      </dsp:txBody>
      <dsp:txXfrm>
        <a:off x="446016" y="2697471"/>
        <a:ext cx="578308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3645"/>
          <a:ext cx="8458200" cy="11056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set all these attributes at one time, can use the border attribute and place the settings in the order of width, color, and style respectively. </a:t>
          </a:r>
        </a:p>
      </dsp:txBody>
      <dsp:txXfrm>
        <a:off x="53973" y="87618"/>
        <a:ext cx="8350254" cy="997703"/>
      </dsp:txXfrm>
    </dsp:sp>
    <dsp:sp modelId="{0256FAD6-365E-4CAB-8266-8CECC71F7F52}">
      <dsp:nvSpPr>
        <dsp:cNvPr id="0" name=""/>
        <dsp:cNvSpPr/>
      </dsp:nvSpPr>
      <dsp:spPr>
        <a:xfrm>
          <a:off x="0" y="1199775"/>
          <a:ext cx="8458200" cy="1105649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format the sides of the border individually, replace the border attribute with border-bottom, border-top, border-right, or border-left attribute. </a:t>
          </a:r>
        </a:p>
      </dsp:txBody>
      <dsp:txXfrm>
        <a:off x="53973" y="1253748"/>
        <a:ext cx="8350254" cy="997703"/>
      </dsp:txXfrm>
    </dsp:sp>
    <dsp:sp modelId="{A6445519-E36D-458F-8F29-D286534B965D}">
      <dsp:nvSpPr>
        <dsp:cNvPr id="0" name=""/>
        <dsp:cNvSpPr/>
      </dsp:nvSpPr>
      <dsp:spPr>
        <a:xfrm>
          <a:off x="0" y="2365905"/>
          <a:ext cx="8458200" cy="110564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 apply these attributes to the entire table or individual cells and also create rules in the &lt;style&gt; area.</a:t>
          </a:r>
        </a:p>
      </dsp:txBody>
      <dsp:txXfrm>
        <a:off x="53973" y="2419878"/>
        <a:ext cx="8350254" cy="99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5/24/2018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5/24/2018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2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Deprecate: </a:t>
            </a:r>
            <a:r>
              <a:rPr lang="en-US" dirty="0" err="1"/>
              <a:t>phản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,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dung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3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Clutter</a:t>
            </a:r>
            <a:r>
              <a:rPr lang="en-US" baseline="0" dirty="0"/>
              <a:t> : </a:t>
            </a:r>
            <a:r>
              <a:rPr lang="en-US" baseline="0" dirty="0" err="1"/>
              <a:t>lộn</a:t>
            </a:r>
            <a:r>
              <a:rPr lang="en-US" baseline="0" dirty="0"/>
              <a:t> </a:t>
            </a:r>
            <a:r>
              <a:rPr lang="en-US" baseline="0" dirty="0" err="1"/>
              <a:t>xộn</a:t>
            </a:r>
            <a:endParaRPr lang="en-US" baseline="0" dirty="0"/>
          </a:p>
          <a:p>
            <a:r>
              <a:rPr lang="en-US" baseline="0" dirty="0"/>
              <a:t>Comprehend : </a:t>
            </a:r>
            <a:r>
              <a:rPr lang="en-US" baseline="0" dirty="0" err="1"/>
              <a:t>hiểu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9</a:t>
            </a: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Creating Tables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433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47984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19267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305184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</a:t>
            </a:r>
            <a:r>
              <a:rPr lang="en-US" sz="6000" b="1" i="1" cap="none" spc="0" dirty="0">
                <a:ln w="11430"/>
                <a:solidFill>
                  <a:srgbClr val="AC14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NexTGen Web</a:t>
            </a:r>
            <a:endParaRPr lang="en-US" sz="6000" b="1" cap="none" spc="0" dirty="0">
              <a:ln w="11430"/>
              <a:solidFill>
                <a:srgbClr val="AC1418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195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479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/>
              </a:gs>
              <a:gs pos="42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4E4C"/>
                </a:solidFill>
                <a:effectLst>
                  <a:outerShdw blurRad="38100" dist="38100" dir="2700000" algn="tl">
                    <a:schemeClr val="bg1">
                      <a:lumMod val="95000"/>
                      <a:alpha val="43000"/>
                    </a:scheme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Sharing and Maintaining Workbook / Session 1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0.tif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/>
              <a:t>Alignment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45547"/>
            <a:ext cx="8610600" cy="838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set the alignment with style you can use the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text-align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attribute :</a:t>
            </a:r>
          </a:p>
        </p:txBody>
      </p:sp>
      <p:pic>
        <p:nvPicPr>
          <p:cNvPr id="10" name="Picture 9" descr="Figure 9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981200"/>
            <a:ext cx="3352800" cy="3007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4064709" cy="4876800"/>
          </a:xfrm>
          <a:prstGeom prst="rect">
            <a:avLst/>
          </a:prstGeom>
          <a:ln w="19050">
            <a:solidFill>
              <a:srgbClr val="0036A2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144" y="909863"/>
            <a:ext cx="8458200" cy="107393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can vertically align the position of data by using the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valign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HTML5 has deprecated the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valign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attribute. 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possible values of vertical alignment are as follows: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7892473"/>
              </p:ext>
            </p:extLst>
          </p:nvPr>
        </p:nvGraphicFramePr>
        <p:xfrm>
          <a:off x="639726" y="2085212"/>
          <a:ext cx="762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4714901"/>
            <a:ext cx="1371600" cy="321627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457200" y="5052692"/>
            <a:ext cx="798505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401638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/>
              <a:t>&lt;td style=“</a:t>
            </a:r>
            <a:r>
              <a:rPr lang="en-US" sz="1800" b="1" dirty="0" err="1">
                <a:solidFill>
                  <a:srgbClr val="FF0000"/>
                </a:solidFill>
              </a:rPr>
              <a:t>text-align</a:t>
            </a:r>
            <a:r>
              <a:rPr lang="en-US" sz="1800" b="1" dirty="0" err="1"/>
              <a:t>:center</a:t>
            </a:r>
            <a:r>
              <a:rPr lang="en-US" sz="1800" b="1" dirty="0"/>
              <a:t>; </a:t>
            </a:r>
            <a:r>
              <a:rPr lang="en-US" sz="1800" b="1" dirty="0" err="1">
                <a:solidFill>
                  <a:srgbClr val="FF0000"/>
                </a:solidFill>
              </a:rPr>
              <a:t>vertical-align</a:t>
            </a:r>
            <a:r>
              <a:rPr lang="en-US" sz="1800" b="1" dirty="0" err="1"/>
              <a:t>:middle</a:t>
            </a:r>
            <a:r>
              <a:rPr lang="en-US" sz="1800" b="1" dirty="0"/>
              <a:t>”&gt; </a:t>
            </a:r>
            <a:r>
              <a:rPr lang="en-US" sz="1800" b="1" dirty="0" err="1"/>
              <a:t>Aptech</a:t>
            </a:r>
            <a:r>
              <a:rPr lang="en-US" sz="1800" b="1" dirty="0"/>
              <a:t> Web site &lt;/td&gt;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435" y="5901857"/>
            <a:ext cx="8458200" cy="40816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style can also be applied to individual rows, cells, or to the entire table.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Tables / Session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Attributes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291" y="914400"/>
            <a:ext cx="84582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data in a table might appear cluttered, which may affect the readability  and then it is  difficult to comprehend data.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overcome this issue, use the cell margin attributes.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5227" y="223487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Padding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99291" y="2864584"/>
            <a:ext cx="8458200" cy="338805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Padding is the amount of space between the content and its outer edge.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For tables, padding is referred as a space between the text and the cell border.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Cell padding allows the user to control the look of the content on a page.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Suppose, if the user wants to set the padding attribute for the individual cells then padding attribute can be used as follows:</a:t>
            </a:r>
          </a:p>
          <a:p>
            <a:pPr marL="182563" lvl="1" indent="1189038">
              <a:lnSpc>
                <a:spcPct val="100000"/>
              </a:lnSpc>
              <a:spcBef>
                <a:spcPts val="1800"/>
              </a:spcBef>
              <a:buClr>
                <a:srgbClr val="AC1418"/>
              </a:buClr>
            </a:pPr>
            <a:r>
              <a:rPr lang="en-US" sz="2200" b="1" dirty="0">
                <a:cs typeface="Courier New" panose="02070309020205020404" pitchFamily="49" charset="0"/>
              </a:rPr>
              <a:t>&lt;td style=”padding:4px”&gt;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Caption Element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0"/>
            <a:ext cx="4343400" cy="5468778"/>
          </a:xfrm>
          <a:prstGeom prst="rect">
            <a:avLst/>
          </a:prstGeom>
          <a:ln w="19050">
            <a:solidFill>
              <a:srgbClr val="0036A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313" y="1981200"/>
            <a:ext cx="441137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Size and Width of </a:t>
            </a:r>
            <a:r>
              <a:rPr lang="en-US"/>
              <a:t>a Column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888" y="899978"/>
            <a:ext cx="86868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table size can be expanded when adding more rows and columns.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set the default width for the table , use style section in &lt;head&gt;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set the width of a column in pixels, can use style attribute in the &lt;td&gt; tag.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5943600" cy="3055545"/>
          </a:xfrm>
          <a:prstGeom prst="rect">
            <a:avLst/>
          </a:prstGeom>
          <a:ln w="19050">
            <a:solidFill>
              <a:srgbClr val="0036A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1" y="5105400"/>
            <a:ext cx="4305300" cy="12771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Borders by Using Styles 1-2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22338"/>
            <a:ext cx="83058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CSS can be used for applying borders as it is the best reliable and flexible method.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 style based border for &lt;table&gt; and &lt;td&gt; tags as followed: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90906018"/>
              </p:ext>
            </p:extLst>
          </p:nvPr>
        </p:nvGraphicFramePr>
        <p:xfrm>
          <a:off x="496455" y="2308442"/>
          <a:ext cx="83439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Borders by Using Styles 2-2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02960999"/>
              </p:ext>
            </p:extLst>
          </p:nvPr>
        </p:nvGraphicFramePr>
        <p:xfrm>
          <a:off x="304800" y="838200"/>
          <a:ext cx="8458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Figure 9.10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596067"/>
            <a:ext cx="6629400" cy="59491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15" y="1066800"/>
            <a:ext cx="89154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Tables allow the user to view your data in a structured and classified format.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Padding is the amount of space between the content and its outer edge.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caption element defines a caption for a table. It is a sub-element of the &lt;table&gt; element.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Spanning refers to a process of extending a cell across multiple rows or columns.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rowspan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spans a data cell across two or more rows.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allows the user to specify the number of columns a cell should span.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border attribute of the table element allows the user to specify a border for making the table visible in a Web page.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Tables allow the user to organize the data. It enables the developer to design a Web page having an attractive page layout.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704" y="1295400"/>
            <a:ext cx="7626096" cy="3352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Describe how to create and format tables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table size and the width of a column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process of merging table cells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page layout for tables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Formatting Tables 1-2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84189946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Formatting Tables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47773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how to create a table.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434340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&lt;title&gt;Languages&lt;/title&gt;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&lt;h2&gt;Main Languages&lt;/h2&gt;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border=”1”&gt;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b="1" dirty="0" err="1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&lt;td&gt;English&lt;/td&gt;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&lt;td&gt;German&lt;/td&gt;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800" b="1" dirty="0" err="1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b="1" dirty="0" err="1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&lt;td&gt;French&lt;/td&gt;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&lt;td&gt;Italian&lt;/td&gt;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800" b="1" dirty="0" err="1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Figure 9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76400"/>
            <a:ext cx="3567112" cy="3086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Headings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24074"/>
            <a:ext cx="8763000" cy="109352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specify the heading for each column in HTML by using the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text included within the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 appears in bold. </a:t>
            </a:r>
          </a:p>
        </p:txBody>
      </p:sp>
      <p:pic>
        <p:nvPicPr>
          <p:cNvPr id="8" name="Picture 7" descr="Figure 9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34" y="3200400"/>
            <a:ext cx="3757000" cy="32460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900" y="1752600"/>
            <a:ext cx="33528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border=”1”&gt;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&lt;td&gt;Mark&lt;/td&gt;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&lt;td&gt;17&lt;/td&gt;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&lt;td&gt;Madrid&lt;/td&gt;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&lt;td&gt;John&lt;/td&gt;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&lt;td&gt;19&lt;/td&gt;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&lt;td&gt;London&lt;/td&gt;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/>
              <a:t>Table Cells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888" y="908050"/>
            <a:ext cx="8686800" cy="2362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change the cells of a table to different height and width,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rowspan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attributes can be used: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specify the number of columns to span.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rowspan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specify the number of rows to span.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Spanning refers to a process of extending a cell across multiple rows or columns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9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352800"/>
            <a:ext cx="4229100" cy="3095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Colspan</a:t>
            </a:r>
            <a:r>
              <a:rPr lang="en-US"/>
              <a:t> Attribute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70295"/>
            <a:ext cx="8610600" cy="179863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span two or more columns, use the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of the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&lt;td&gt;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elements.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allows to span a cell along a horizontal row.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value of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specifies the number of cells across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2389715"/>
            <a:ext cx="457200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563" indent="60325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=”2”&gt;IT&lt;/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=”2”&gt;Accounts&lt;/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60325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60325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&gt;Name&lt;/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&gt;Location&lt;/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&gt;Name&lt;/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&gt;Location&lt;/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60325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60325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&lt;td&gt;David&lt;/td&gt;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&lt;td&gt;New York&lt;/td&gt;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&lt;td&gt;John&lt;/td&gt; </a:t>
            </a:r>
          </a:p>
          <a:p>
            <a:pPr marL="55563" indent="401638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&lt;td&gt;London&lt;/td&gt; </a:t>
            </a:r>
          </a:p>
          <a:p>
            <a:pPr marL="55563" indent="60325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343400"/>
            <a:ext cx="3977899" cy="14402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Rowspan Attribute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794229"/>
            <a:ext cx="86106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rowspan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spans a data cell across two or more rows. 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to span a data cell along a vertical column.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98560"/>
            <a:ext cx="4038600" cy="4490618"/>
          </a:xfrm>
          <a:prstGeom prst="rect">
            <a:avLst/>
          </a:prstGeom>
          <a:ln w="19050">
            <a:solidFill>
              <a:srgbClr val="0036A2"/>
            </a:solidFill>
          </a:ln>
        </p:spPr>
      </p:pic>
      <p:pic>
        <p:nvPicPr>
          <p:cNvPr id="8" name="Picture 7" descr="Figure 9.4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915776"/>
            <a:ext cx="3208922" cy="35180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/>
              <a:t>Alignment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833" y="838200"/>
            <a:ext cx="8763000" cy="1473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Alignment determines the representation of text along the left, right, or center positions.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HTML5 has deprecated the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four possible values for setting the horizontal alignment are: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17914035"/>
              </p:ext>
            </p:extLst>
          </p:nvPr>
        </p:nvGraphicFramePr>
        <p:xfrm>
          <a:off x="648132" y="2343726"/>
          <a:ext cx="7962467" cy="4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13628</TotalTime>
  <Words>1478</Words>
  <Application>Microsoft Office PowerPoint</Application>
  <PresentationFormat>On-screen Show (4:3)</PresentationFormat>
  <Paragraphs>185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Creating and Formatting Tables 1-2</vt:lpstr>
      <vt:lpstr>Creating and Formatting Tables 2-2</vt:lpstr>
      <vt:lpstr>Table Headings</vt:lpstr>
      <vt:lpstr>Merging Table Cells</vt:lpstr>
      <vt:lpstr>Colspan Attribute</vt:lpstr>
      <vt:lpstr>Rowspan Attribute</vt:lpstr>
      <vt:lpstr>Horizontal Alignment 1-2</vt:lpstr>
      <vt:lpstr>Horizontal Alignment 2-2</vt:lpstr>
      <vt:lpstr>Vertical Alignment</vt:lpstr>
      <vt:lpstr>Margin Attributes</vt:lpstr>
      <vt:lpstr>Caption Element</vt:lpstr>
      <vt:lpstr>Table Size and Width of a Column</vt:lpstr>
      <vt:lpstr>Apply Borders by Using Styles 1-2</vt:lpstr>
      <vt:lpstr>Apply Borders by Using Styles 2-2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9 XP</dc:title>
  <dc:creator>Aptech Limited</dc:creator>
  <cp:lastModifiedBy>THUYLM</cp:lastModifiedBy>
  <cp:revision>2394</cp:revision>
  <dcterms:created xsi:type="dcterms:W3CDTF">2006-08-16T00:00:00Z</dcterms:created>
  <dcterms:modified xsi:type="dcterms:W3CDTF">2018-05-24T12:56:28Z</dcterms:modified>
</cp:coreProperties>
</file>