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356" r:id="rId2"/>
    <p:sldId id="357" r:id="rId3"/>
    <p:sldId id="447" r:id="rId4"/>
    <p:sldId id="449" r:id="rId5"/>
    <p:sldId id="450" r:id="rId6"/>
    <p:sldId id="452" r:id="rId7"/>
    <p:sldId id="453" r:id="rId8"/>
    <p:sldId id="455" r:id="rId9"/>
    <p:sldId id="457" r:id="rId10"/>
    <p:sldId id="461" r:id="rId11"/>
    <p:sldId id="465" r:id="rId12"/>
    <p:sldId id="505" r:id="rId13"/>
    <p:sldId id="471" r:id="rId14"/>
    <p:sldId id="472" r:id="rId15"/>
    <p:sldId id="474" r:id="rId16"/>
    <p:sldId id="479" r:id="rId17"/>
    <p:sldId id="483" r:id="rId18"/>
    <p:sldId id="486" r:id="rId19"/>
    <p:sldId id="491" r:id="rId20"/>
    <p:sldId id="496" r:id="rId21"/>
    <p:sldId id="497" r:id="rId22"/>
    <p:sldId id="498" r:id="rId23"/>
    <p:sldId id="501" r:id="rId24"/>
    <p:sldId id="430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004E4C"/>
    <a:srgbClr val="FFFF99"/>
    <a:srgbClr val="0036A2"/>
    <a:srgbClr val="007E39"/>
    <a:srgbClr val="4411D5"/>
    <a:srgbClr val="C0007B"/>
    <a:srgbClr val="AC1418"/>
    <a:srgbClr val="FFCC00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5455" autoAdjust="0"/>
  </p:normalViewPr>
  <p:slideViewPr>
    <p:cSldViewPr>
      <p:cViewPr varScale="1">
        <p:scale>
          <a:sx n="70" d="100"/>
          <a:sy n="70" d="100"/>
        </p:scale>
        <p:origin x="1074" y="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Scripting refers to a series of commands that are interpreted and executed sequentially and immediately on occurrence of an event.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This event is an action generated by a user while interacting with a Web page.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Examples of events include button clicks, selecting a product from a menu, and so on.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2F9483E-A135-41CD-9B8E-5BB23FE4E385}">
      <dgm:prSet phldrT="[Text]"/>
      <dgm:spPr/>
      <dgm:t>
        <a:bodyPr/>
        <a:lstStyle/>
        <a:p>
          <a:r>
            <a:rPr lang="en-US" dirty="0"/>
            <a:t>A scripting language refers to a set of instructions that provides some functionality when the user interacts with a Web page.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/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/>
        </a:p>
      </dgm:t>
    </dgm:pt>
    <dgm:pt modelId="{FF2132BF-F09B-49F5-AB31-99E7CE70E1C7}">
      <dgm:prSet phldrT="[Text]"/>
      <dgm:spPr/>
      <dgm:t>
        <a:bodyPr/>
        <a:lstStyle/>
        <a:p>
          <a:r>
            <a:rPr lang="en-US" dirty="0"/>
            <a:t>Scripting languages are often embedded in the HTML pages to change the behavior of the Web pages according to the user’s requirements.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355253C-E781-4ABB-9598-BCAA3D66D7FD}" type="presOf" srcId="{FC2A7E5C-B22A-46C4-9AFD-A55CEAE725CE}" destId="{0256FAD6-365E-4CAB-8266-8CECC71F7F52}" srcOrd="0" destOrd="0" presId="urn:microsoft.com/office/officeart/2005/8/layout/vList2"/>
    <dgm:cxn modelId="{7FCEAB74-5758-456F-9C04-08F81C11B0DB}" type="presOf" srcId="{D32F8FCF-EDF2-4321-B49C-D5DF3D295B52}" destId="{9FF9BD46-DE44-4B30-80ED-AC3A9E213A06}" srcOrd="0" destOrd="0" presId="urn:microsoft.com/office/officeart/2005/8/layout/vList2"/>
    <dgm:cxn modelId="{90121C20-4DA1-4630-98A3-CF3C208A7622}" type="presOf" srcId="{4E1CD5B7-2CF3-44AA-979B-6F420433627D}" destId="{388723AB-37EB-4EC2-B7B0-759657273835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643BA00-59BE-4D5E-8F1A-3F456E9E5CCE}" type="presOf" srcId="{562882C0-AB97-4E3B-8D46-8E574B04BE56}" destId="{A6445519-E36D-458F-8F29-D286534B965D}" srcOrd="0" destOrd="0" presId="urn:microsoft.com/office/officeart/2005/8/layout/vList2"/>
    <dgm:cxn modelId="{BF4F57A2-7229-4A4F-947A-8E7210C528FA}" type="presOf" srcId="{32F9483E-A135-41CD-9B8E-5BB23FE4E385}" destId="{02F157C3-4AF0-4564-919C-72DA0052C758}" srcOrd="0" destOrd="0" presId="urn:microsoft.com/office/officeart/2005/8/layout/vList2"/>
    <dgm:cxn modelId="{181BA1D6-FC64-454E-A1E4-E4343F3CA171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6EF874E9-2957-4CDC-B217-DE0F6699D5C9}" type="presParOf" srcId="{9FF9BD46-DE44-4B30-80ED-AC3A9E213A06}" destId="{388723AB-37EB-4EC2-B7B0-759657273835}" srcOrd="0" destOrd="0" presId="urn:microsoft.com/office/officeart/2005/8/layout/vList2"/>
    <dgm:cxn modelId="{62990858-00E2-468D-9990-F4BD0023AE96}" type="presParOf" srcId="{9FF9BD46-DE44-4B30-80ED-AC3A9E213A06}" destId="{D877BAB3-7DBF-46AB-A039-BE8C107F0C8C}" srcOrd="1" destOrd="0" presId="urn:microsoft.com/office/officeart/2005/8/layout/vList2"/>
    <dgm:cxn modelId="{FDA0DB9E-EFC4-48F5-8904-0038ED73FEDF}" type="presParOf" srcId="{9FF9BD46-DE44-4B30-80ED-AC3A9E213A06}" destId="{0256FAD6-365E-4CAB-8266-8CECC71F7F52}" srcOrd="2" destOrd="0" presId="urn:microsoft.com/office/officeart/2005/8/layout/vList2"/>
    <dgm:cxn modelId="{0744DFC5-EDFD-49D8-BE37-952E3BB85E09}" type="presParOf" srcId="{9FF9BD46-DE44-4B30-80ED-AC3A9E213A06}" destId="{C88DBDBC-73BA-40D4-ACAA-61468FA8920B}" srcOrd="3" destOrd="0" presId="urn:microsoft.com/office/officeart/2005/8/layout/vList2"/>
    <dgm:cxn modelId="{7A4E8BE5-CFB3-48AD-92C0-A3FFB40A9EED}" type="presParOf" srcId="{9FF9BD46-DE44-4B30-80ED-AC3A9E213A06}" destId="{A6445519-E36D-458F-8F29-D286534B965D}" srcOrd="4" destOrd="0" presId="urn:microsoft.com/office/officeart/2005/8/layout/vList2"/>
    <dgm:cxn modelId="{459BB3B0-BCC6-4885-89E1-C6A18D24C513}" type="presParOf" srcId="{9FF9BD46-DE44-4B30-80ED-AC3A9E213A06}" destId="{A2EE26A5-691E-4C3F-B7EF-20DE69EA838D}" srcOrd="5" destOrd="0" presId="urn:microsoft.com/office/officeart/2005/8/layout/vList2"/>
    <dgm:cxn modelId="{A809744C-C821-49DB-9192-06721FB2E797}" type="presParOf" srcId="{9FF9BD46-DE44-4B30-80ED-AC3A9E213A06}" destId="{02F157C3-4AF0-4564-919C-72DA0052C758}" srcOrd="6" destOrd="0" presId="urn:microsoft.com/office/officeart/2005/8/layout/vList2"/>
    <dgm:cxn modelId="{816A0527-14CF-448D-A5A0-13EAE50452C0}" type="presParOf" srcId="{9FF9BD46-DE44-4B30-80ED-AC3A9E213A06}" destId="{3C7DB9C2-B0E1-49BC-BB9B-F7C0921C4DD2}" srcOrd="7" destOrd="0" presId="urn:microsoft.com/office/officeart/2005/8/layout/vList2"/>
    <dgm:cxn modelId="{7E6E22F9-DFE5-4368-A83F-CD7EFC2012FC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Cross Browser Support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Lightweight</a:t>
          </a: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 marL="109538" indent="-103188"/>
          <a:r>
            <a:rPr lang="en-US" sz="1600" dirty="0"/>
            <a:t> </a:t>
          </a:r>
          <a:r>
            <a:rPr lang="en-US" sz="1600" dirty="0" err="1"/>
            <a:t>jQuery</a:t>
          </a:r>
          <a:r>
            <a:rPr lang="en-US" sz="1600" dirty="0"/>
            <a:t> has a support for cross-browser and works well with the following browsers: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/>
            <a:t>jQuery</a:t>
          </a:r>
          <a:r>
            <a:rPr lang="en-US" sz="1600" dirty="0"/>
            <a:t> supports basic </a:t>
          </a:r>
          <a:r>
            <a:rPr lang="en-US" sz="1600" dirty="0" err="1"/>
            <a:t>XPath</a:t>
          </a:r>
          <a:r>
            <a:rPr lang="en-US" sz="1600" dirty="0"/>
            <a:t> syntax and CSS3 selectors.</a:t>
          </a:r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Latest Technology</a:t>
          </a:r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/>
            <a:t>jQuery</a:t>
          </a:r>
          <a:r>
            <a:rPr lang="en-US" sz="1600" dirty="0"/>
            <a:t> has a lightweight library of 19 KB size.</a:t>
          </a:r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C7E345F5-358A-458F-BA57-A8B411827EB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 marL="463550" indent="0"/>
          <a:r>
            <a:rPr lang="en-US" sz="1600" dirty="0"/>
            <a:t> Internet Explorer 6 and above</a:t>
          </a:r>
        </a:p>
      </dgm:t>
    </dgm:pt>
    <dgm:pt modelId="{4EE06430-3F88-4A8E-802F-D284BDD87A1E}" type="parTrans" cxnId="{F4BF3AAE-A718-4353-B045-EE4BA686A979}">
      <dgm:prSet/>
      <dgm:spPr/>
      <dgm:t>
        <a:bodyPr/>
        <a:lstStyle/>
        <a:p>
          <a:endParaRPr lang="en-US"/>
        </a:p>
      </dgm:t>
    </dgm:pt>
    <dgm:pt modelId="{1732DBCA-7B2B-471B-A67D-FA606C95F20F}" type="sibTrans" cxnId="{F4BF3AAE-A718-4353-B045-EE4BA686A979}">
      <dgm:prSet/>
      <dgm:spPr/>
      <dgm:t>
        <a:bodyPr/>
        <a:lstStyle/>
        <a:p>
          <a:endParaRPr lang="en-US"/>
        </a:p>
      </dgm:t>
    </dgm:pt>
    <dgm:pt modelId="{EB350740-5E5D-4106-BE5E-CE584F04E15A}">
      <dgm:prSet custT="1"/>
      <dgm:spPr/>
      <dgm:t>
        <a:bodyPr/>
        <a:lstStyle/>
        <a:p>
          <a:pPr marL="463550" indent="0"/>
          <a:r>
            <a:rPr lang="en-US" sz="1600" dirty="0"/>
            <a:t> Firefox 2.0 and above</a:t>
          </a:r>
        </a:p>
      </dgm:t>
    </dgm:pt>
    <dgm:pt modelId="{74071E53-0C70-4A57-BAF3-245CC495088F}" type="parTrans" cxnId="{1F94C391-726D-4F7E-B41C-509DEC2C4211}">
      <dgm:prSet/>
      <dgm:spPr/>
      <dgm:t>
        <a:bodyPr/>
        <a:lstStyle/>
        <a:p>
          <a:endParaRPr lang="en-US"/>
        </a:p>
      </dgm:t>
    </dgm:pt>
    <dgm:pt modelId="{AE19C3FE-2237-4B0E-B86B-3DC23939F7C9}" type="sibTrans" cxnId="{1F94C391-726D-4F7E-B41C-509DEC2C4211}">
      <dgm:prSet/>
      <dgm:spPr/>
      <dgm:t>
        <a:bodyPr/>
        <a:lstStyle/>
        <a:p>
          <a:endParaRPr lang="en-US"/>
        </a:p>
      </dgm:t>
    </dgm:pt>
    <dgm:pt modelId="{710A70FC-0936-4605-B222-6CF1E7400D51}">
      <dgm:prSet custT="1"/>
      <dgm:spPr/>
      <dgm:t>
        <a:bodyPr/>
        <a:lstStyle/>
        <a:p>
          <a:pPr marL="463550" indent="0"/>
          <a:r>
            <a:rPr lang="en-US" sz="1600" dirty="0"/>
            <a:t> Safari 3.0 and above</a:t>
          </a:r>
        </a:p>
      </dgm:t>
    </dgm:pt>
    <dgm:pt modelId="{579877B4-CCE0-4D1D-B8F0-BEB642CE47D6}" type="parTrans" cxnId="{DFCF6516-75BE-4B7E-9F63-B362310BEF85}">
      <dgm:prSet/>
      <dgm:spPr/>
      <dgm:t>
        <a:bodyPr/>
        <a:lstStyle/>
        <a:p>
          <a:endParaRPr lang="en-US"/>
        </a:p>
      </dgm:t>
    </dgm:pt>
    <dgm:pt modelId="{9A9E3EF6-7AFE-47A3-88AC-783C7F95D5E4}" type="sibTrans" cxnId="{DFCF6516-75BE-4B7E-9F63-B362310BEF85}">
      <dgm:prSet/>
      <dgm:spPr/>
      <dgm:t>
        <a:bodyPr/>
        <a:lstStyle/>
        <a:p>
          <a:endParaRPr lang="en-US"/>
        </a:p>
      </dgm:t>
    </dgm:pt>
    <dgm:pt modelId="{031ED34C-5430-44FF-A2A0-62F4E03FB011}">
      <dgm:prSet custT="1"/>
      <dgm:spPr/>
      <dgm:t>
        <a:bodyPr/>
        <a:lstStyle/>
        <a:p>
          <a:pPr marL="463550" indent="0"/>
          <a:r>
            <a:rPr lang="en-US" sz="1600" dirty="0"/>
            <a:t> Chrome</a:t>
          </a:r>
        </a:p>
      </dgm:t>
    </dgm:pt>
    <dgm:pt modelId="{85D463E2-379E-46AB-ADF8-27F624DFABF7}" type="parTrans" cxnId="{87702A1D-D0AC-492A-9D31-016718B3459F}">
      <dgm:prSet/>
      <dgm:spPr/>
      <dgm:t>
        <a:bodyPr/>
        <a:lstStyle/>
        <a:p>
          <a:endParaRPr lang="en-US"/>
        </a:p>
      </dgm:t>
    </dgm:pt>
    <dgm:pt modelId="{FEAA3059-CEDF-4A4F-B312-FBE0809284E5}" type="sibTrans" cxnId="{87702A1D-D0AC-492A-9D31-016718B3459F}">
      <dgm:prSet/>
      <dgm:spPr/>
      <dgm:t>
        <a:bodyPr/>
        <a:lstStyle/>
        <a:p>
          <a:endParaRPr lang="en-US"/>
        </a:p>
      </dgm:t>
    </dgm:pt>
    <dgm:pt modelId="{E526734C-0029-4038-BE8C-B39D19041464}">
      <dgm:prSet custT="1"/>
      <dgm:spPr/>
      <dgm:t>
        <a:bodyPr/>
        <a:lstStyle/>
        <a:p>
          <a:pPr marL="463550" indent="0"/>
          <a:r>
            <a:rPr lang="en-US" sz="1600" dirty="0"/>
            <a:t> Opera 9.0 and above</a:t>
          </a:r>
        </a:p>
      </dgm:t>
    </dgm:pt>
    <dgm:pt modelId="{7EC22AC1-9940-4584-BE39-CB04B211E876}" type="parTrans" cxnId="{6BD168EC-8EBE-41C8-B364-0C14919207E6}">
      <dgm:prSet/>
      <dgm:spPr/>
      <dgm:t>
        <a:bodyPr/>
        <a:lstStyle/>
        <a:p>
          <a:endParaRPr lang="en-US"/>
        </a:p>
      </dgm:t>
    </dgm:pt>
    <dgm:pt modelId="{6ED1CB90-D307-4450-89A7-40278B72524B}" type="sibTrans" cxnId="{6BD168EC-8EBE-41C8-B364-0C14919207E6}">
      <dgm:prSet/>
      <dgm:spPr/>
      <dgm:t>
        <a:bodyPr/>
        <a:lstStyle/>
        <a:p>
          <a:endParaRPr lang="en-US"/>
        </a:p>
      </dgm:t>
    </dgm:pt>
    <dgm:pt modelId="{8D36DABB-0D4E-40EA-B5CA-10AE18CBBB9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AJAX Support</a:t>
          </a:r>
        </a:p>
      </dgm:t>
    </dgm:pt>
    <dgm:pt modelId="{AFE0385D-FE10-43BD-9E9C-A993A7CAB550}" type="parTrans" cxnId="{FA61AB95-83C8-4640-B6B2-2017D27FB4A6}">
      <dgm:prSet/>
      <dgm:spPr/>
      <dgm:t>
        <a:bodyPr/>
        <a:lstStyle/>
        <a:p>
          <a:endParaRPr lang="en-US"/>
        </a:p>
      </dgm:t>
    </dgm:pt>
    <dgm:pt modelId="{9BFF15B9-7514-4966-8FB0-2102DAB2E63D}" type="sibTrans" cxnId="{FA61AB95-83C8-4640-B6B2-2017D27FB4A6}">
      <dgm:prSet/>
      <dgm:spPr/>
      <dgm:t>
        <a:bodyPr/>
        <a:lstStyle/>
        <a:p>
          <a:endParaRPr lang="en-US"/>
        </a:p>
      </dgm:t>
    </dgm:pt>
    <dgm:pt modelId="{399E4D26-9FF3-426B-8161-297BB72C7CF8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/>
            <a:t>jQuery</a:t>
          </a:r>
          <a:r>
            <a:rPr lang="en-US" sz="1600" dirty="0"/>
            <a:t> helps you to develop feature-rich and responsive Web sites by using AJAX technologies.</a:t>
          </a:r>
        </a:p>
      </dgm:t>
    </dgm:pt>
    <dgm:pt modelId="{C6BD3686-0207-4DDA-8991-3CCF63A4567A}" type="parTrans" cxnId="{3848CCD7-D4AD-4797-B029-C90C08C62F0D}">
      <dgm:prSet/>
      <dgm:spPr/>
      <dgm:t>
        <a:bodyPr/>
        <a:lstStyle/>
        <a:p>
          <a:endParaRPr lang="en-US"/>
        </a:p>
      </dgm:t>
    </dgm:pt>
    <dgm:pt modelId="{83DB96FF-C315-4F95-87BC-185A356DF5F9}" type="sibTrans" cxnId="{3848CCD7-D4AD-4797-B029-C90C08C62F0D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4"/>
      <dgm:spPr/>
    </dgm:pt>
    <dgm:pt modelId="{F89E510D-1EE2-46EE-81BE-70A29F00E6DE}" type="pres">
      <dgm:prSet presAssocID="{0EAF9682-B1F8-4E02-A34A-E6BC34DCCA96}" presName="parentText" presStyleLbl="node1" presStyleIdx="0" presStyleCnt="4" custScaleX="123932" custScaleY="87433" custLinFactNeighborX="-40000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4" custLinFactNeighborX="-1000" custLinFactNeighborY="-31929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4"/>
      <dgm:spPr/>
    </dgm:pt>
    <dgm:pt modelId="{39270827-321C-487D-8701-D3C791DADC60}" type="pres">
      <dgm:prSet presAssocID="{DD2972BB-86F5-43ED-95EB-0E6235EE415E}" presName="parentText" presStyleLbl="node1" presStyleIdx="1" presStyleCnt="4" custScaleX="124208" custScaleY="87969" custLinFactNeighborX="-36984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4" custLinFactNeighborY="-22453">
        <dgm:presLayoutVars>
          <dgm:bulletEnabled val="1"/>
        </dgm:presLayoutVars>
      </dgm:prSet>
      <dgm:spPr/>
    </dgm:pt>
    <dgm:pt modelId="{C3A2D552-5181-4C86-924F-8CFF9743B70D}" type="pres">
      <dgm:prSet presAssocID="{53A88CDB-A6B1-40B6-978D-1514548A3D8B}" presName="spaceBetweenRectangles" presStyleCnt="0"/>
      <dgm:spPr/>
    </dgm:pt>
    <dgm:pt modelId="{25027786-2A82-4AC8-9047-D18311CFD959}" type="pres">
      <dgm:prSet presAssocID="{8D36DABB-0D4E-40EA-B5CA-10AE18CBBB93}" presName="parentLin" presStyleCnt="0"/>
      <dgm:spPr/>
    </dgm:pt>
    <dgm:pt modelId="{89189EFA-3815-41AE-A3EF-70A42570ADF4}" type="pres">
      <dgm:prSet presAssocID="{8D36DABB-0D4E-40EA-B5CA-10AE18CBBB93}" presName="parentLeftMargin" presStyleLbl="node1" presStyleIdx="1" presStyleCnt="4"/>
      <dgm:spPr/>
    </dgm:pt>
    <dgm:pt modelId="{5E9C54F3-B9B4-4223-AB87-D748FE82DABD}" type="pres">
      <dgm:prSet presAssocID="{8D36DABB-0D4E-40EA-B5CA-10AE18CBBB93}" presName="parentText" presStyleLbl="node1" presStyleIdx="2" presStyleCnt="4" custScaleX="124726" custLinFactNeighborX="-42308">
        <dgm:presLayoutVars>
          <dgm:chMax val="0"/>
          <dgm:bulletEnabled val="1"/>
        </dgm:presLayoutVars>
      </dgm:prSet>
      <dgm:spPr/>
    </dgm:pt>
    <dgm:pt modelId="{0DC09E2E-4206-4CEF-ACA4-1FE5A1B29982}" type="pres">
      <dgm:prSet presAssocID="{8D36DABB-0D4E-40EA-B5CA-10AE18CBBB93}" presName="negativeSpace" presStyleCnt="0"/>
      <dgm:spPr/>
    </dgm:pt>
    <dgm:pt modelId="{5EB3F0E1-8F82-4DA2-A3A1-3760BE08338A}" type="pres">
      <dgm:prSet presAssocID="{8D36DABB-0D4E-40EA-B5CA-10AE18CBBB93}" presName="childText" presStyleLbl="conFgAcc1" presStyleIdx="2" presStyleCnt="4">
        <dgm:presLayoutVars>
          <dgm:bulletEnabled val="1"/>
        </dgm:presLayoutVars>
      </dgm:prSet>
      <dgm:spPr/>
    </dgm:pt>
    <dgm:pt modelId="{ECED0DF0-0273-4315-AD77-30D94F63F91C}" type="pres">
      <dgm:prSet presAssocID="{9BFF15B9-7514-4966-8FB0-2102DAB2E63D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2" presStyleCnt="4"/>
      <dgm:spPr/>
    </dgm:pt>
    <dgm:pt modelId="{7705A99A-DF51-4065-8350-C15A7BA3E7B5}" type="pres">
      <dgm:prSet presAssocID="{96EBA855-8834-49AA-8C3D-CCAA24EC53C7}" presName="parentText" presStyleLbl="node1" presStyleIdx="3" presStyleCnt="4" custScaleX="124725" custLinFactNeighborX="-40000">
        <dgm:presLayoutVars>
          <dgm:chMax val="0"/>
          <dgm:bulletEnabled val="1"/>
        </dgm:presLayoutVars>
      </dgm:prSet>
      <dgm:spPr/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3" presStyleCnt="4" custLinFactNeighborX="-1000">
        <dgm:presLayoutVars>
          <dgm:bulletEnabled val="1"/>
        </dgm:presLayoutVars>
      </dgm:prSet>
      <dgm:spPr/>
    </dgm:pt>
  </dgm:ptLst>
  <dgm:cxnLst>
    <dgm:cxn modelId="{F82E10C6-A40D-4D04-93B5-80836671ED25}" type="presOf" srcId="{8D36DABB-0D4E-40EA-B5CA-10AE18CBBB93}" destId="{89189EFA-3815-41AE-A3EF-70A42570ADF4}" srcOrd="0" destOrd="0" presId="urn:microsoft.com/office/officeart/2005/8/layout/list1"/>
    <dgm:cxn modelId="{2A759409-56D1-47CA-ACA6-39C0EFBF399C}" type="presOf" srcId="{031ED34C-5430-44FF-A2A0-62F4E03FB011}" destId="{A3A48043-0B63-489A-B90C-A566B8DF0AB2}" srcOrd="0" destOrd="4" presId="urn:microsoft.com/office/officeart/2005/8/layout/list1"/>
    <dgm:cxn modelId="{A70AA177-C4C0-4D9B-A627-E556CCC64599}" type="presOf" srcId="{0EAF9682-B1F8-4E02-A34A-E6BC34DCCA96}" destId="{F89E510D-1EE2-46EE-81BE-70A29F00E6DE}" srcOrd="1" destOrd="0" presId="urn:microsoft.com/office/officeart/2005/8/layout/list1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3D19C305-F922-460D-8C1F-04265CB910F2}" type="presOf" srcId="{E526734C-0029-4038-BE8C-B39D19041464}" destId="{A3A48043-0B63-489A-B90C-A566B8DF0AB2}" srcOrd="0" destOrd="5" presId="urn:microsoft.com/office/officeart/2005/8/layout/list1"/>
    <dgm:cxn modelId="{46EB5D77-B33F-4DFD-AA26-C6CF27289DB4}" type="presOf" srcId="{DD2972BB-86F5-43ED-95EB-0E6235EE415E}" destId="{39270827-321C-487D-8701-D3C791DADC60}" srcOrd="1" destOrd="0" presId="urn:microsoft.com/office/officeart/2005/8/layout/list1"/>
    <dgm:cxn modelId="{00E2E306-3359-4C14-9850-74C0C6D76E9A}" type="presOf" srcId="{EB350740-5E5D-4106-BE5E-CE584F04E15A}" destId="{A3A48043-0B63-489A-B90C-A566B8DF0AB2}" srcOrd="0" destOrd="2" presId="urn:microsoft.com/office/officeart/2005/8/layout/list1"/>
    <dgm:cxn modelId="{289FFFA3-E613-491D-A154-8E26164996AA}" srcId="{9E018682-F920-4DE4-848B-9A1180AFE0E6}" destId="{96EBA855-8834-49AA-8C3D-CCAA24EC53C7}" srcOrd="3" destOrd="0" parTransId="{EF891A78-689A-4F2F-9142-CAF5CABF6B1B}" sibTransId="{3B21B52C-BD67-45A1-87EF-DFFCC2EF1B62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0EAD037A-649C-457D-BB98-6C4D631569D1}" type="presOf" srcId="{96EBA855-8834-49AA-8C3D-CCAA24EC53C7}" destId="{7705A99A-DF51-4065-8350-C15A7BA3E7B5}" srcOrd="1" destOrd="0" presId="urn:microsoft.com/office/officeart/2005/8/layout/list1"/>
    <dgm:cxn modelId="{708ECCA0-8662-4C8C-B693-5AFB9E395A22}" type="presOf" srcId="{DD2972BB-86F5-43ED-95EB-0E6235EE415E}" destId="{F2D1EC00-5936-4507-A1B3-ADE919C81521}" srcOrd="0" destOrd="0" presId="urn:microsoft.com/office/officeart/2005/8/layout/list1"/>
    <dgm:cxn modelId="{B1DDEFBB-473A-4464-A358-06E665A588A8}" type="presOf" srcId="{39EC6A2C-2250-4CD6-9695-F3F0AF232223}" destId="{E5F8AC0D-C818-46D2-8191-251E5BC620F9}" srcOrd="0" destOrd="0" presId="urn:microsoft.com/office/officeart/2005/8/layout/list1"/>
    <dgm:cxn modelId="{A3E803FC-2B99-43D5-9A66-E78E6981C0AA}" type="presOf" srcId="{710A70FC-0936-4605-B222-6CF1E7400D51}" destId="{A3A48043-0B63-489A-B90C-A566B8DF0AB2}" srcOrd="0" destOrd="3" presId="urn:microsoft.com/office/officeart/2005/8/layout/list1"/>
    <dgm:cxn modelId="{3848CCD7-D4AD-4797-B029-C90C08C62F0D}" srcId="{8D36DABB-0D4E-40EA-B5CA-10AE18CBBB93}" destId="{399E4D26-9FF3-426B-8161-297BB72C7CF8}" srcOrd="0" destOrd="0" parTransId="{C6BD3686-0207-4DDA-8991-3CCF63A4567A}" sibTransId="{83DB96FF-C315-4F95-87BC-185A356DF5F9}"/>
    <dgm:cxn modelId="{DFCF6516-75BE-4B7E-9F63-B362310BEF85}" srcId="{0EAF9682-B1F8-4E02-A34A-E6BC34DCCA96}" destId="{710A70FC-0936-4605-B222-6CF1E7400D51}" srcOrd="3" destOrd="0" parTransId="{579877B4-CCE0-4D1D-B8F0-BEB642CE47D6}" sibTransId="{9A9E3EF6-7AFE-47A3-88AC-783C7F95D5E4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2AAE4091-BCBE-497E-9325-17E1FC95A1E1}" type="presOf" srcId="{0EAF9682-B1F8-4E02-A34A-E6BC34DCCA96}" destId="{E736F3BE-881B-4B2E-9BA6-B26B41AC01E6}" srcOrd="0" destOrd="0" presId="urn:microsoft.com/office/officeart/2005/8/layout/list1"/>
    <dgm:cxn modelId="{E88B899A-33C6-4B21-A6CE-4D08083C1502}" type="presOf" srcId="{9E018682-F920-4DE4-848B-9A1180AFE0E6}" destId="{35B9770D-CA92-443B-8E98-61B8397B238F}" srcOrd="0" destOrd="0" presId="urn:microsoft.com/office/officeart/2005/8/layout/list1"/>
    <dgm:cxn modelId="{6BD168EC-8EBE-41C8-B364-0C14919207E6}" srcId="{0EAF9682-B1F8-4E02-A34A-E6BC34DCCA96}" destId="{E526734C-0029-4038-BE8C-B39D19041464}" srcOrd="5" destOrd="0" parTransId="{7EC22AC1-9940-4584-BE39-CB04B211E876}" sibTransId="{6ED1CB90-D307-4450-89A7-40278B72524B}"/>
    <dgm:cxn modelId="{57FEE00D-532D-46C7-B9E2-F44E17949B84}" type="presOf" srcId="{96EBA855-8834-49AA-8C3D-CCAA24EC53C7}" destId="{C47640A3-6433-4A5C-9C35-FFD5EDA33A7E}" srcOrd="0" destOrd="0" presId="urn:microsoft.com/office/officeart/2005/8/layout/list1"/>
    <dgm:cxn modelId="{1F94C391-726D-4F7E-B41C-509DEC2C4211}" srcId="{0EAF9682-B1F8-4E02-A34A-E6BC34DCCA96}" destId="{EB350740-5E5D-4106-BE5E-CE584F04E15A}" srcOrd="2" destOrd="0" parTransId="{74071E53-0C70-4A57-BAF3-245CC495088F}" sibTransId="{AE19C3FE-2237-4B0E-B86B-3DC23939F7C9}"/>
    <dgm:cxn modelId="{1F5C1D8C-0816-4D02-9A63-9FA541824FCE}" type="presOf" srcId="{3A238C8B-31F0-40F7-B9EC-E53169E5539B}" destId="{A3A48043-0B63-489A-B90C-A566B8DF0AB2}" srcOrd="0" destOrd="0" presId="urn:microsoft.com/office/officeart/2005/8/layout/list1"/>
    <dgm:cxn modelId="{646585A1-21E9-45E7-AC0D-F643D825E13C}" type="presOf" srcId="{0BE71C6B-AB23-42F8-8530-ACCE65770C59}" destId="{DECC77AB-F2E4-4D05-A0D7-A12AE0F9A6BB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87702A1D-D0AC-492A-9D31-016718B3459F}" srcId="{0EAF9682-B1F8-4E02-A34A-E6BC34DCCA96}" destId="{031ED34C-5430-44FF-A2A0-62F4E03FB011}" srcOrd="4" destOrd="0" parTransId="{85D463E2-379E-46AB-ADF8-27F624DFABF7}" sibTransId="{FEAA3059-CEDF-4A4F-B312-FBE0809284E5}"/>
    <dgm:cxn modelId="{76CB64A6-C753-488F-AEDB-8810F5621985}" type="presOf" srcId="{C7E345F5-358A-458F-BA57-A8B411827EBE}" destId="{A3A48043-0B63-489A-B90C-A566B8DF0AB2}" srcOrd="0" destOrd="1" presId="urn:microsoft.com/office/officeart/2005/8/layout/list1"/>
    <dgm:cxn modelId="{03C4E0B0-ECB1-448C-8BF2-DDF780291F05}" type="presOf" srcId="{8D36DABB-0D4E-40EA-B5CA-10AE18CBBB93}" destId="{5E9C54F3-B9B4-4223-AB87-D748FE82DABD}" srcOrd="1" destOrd="0" presId="urn:microsoft.com/office/officeart/2005/8/layout/list1"/>
    <dgm:cxn modelId="{D2C0331C-87DE-4238-B54B-6B71630AF72A}" type="presOf" srcId="{399E4D26-9FF3-426B-8161-297BB72C7CF8}" destId="{5EB3F0E1-8F82-4DA2-A3A1-3760BE08338A}" srcOrd="0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F4BF3AAE-A718-4353-B045-EE4BA686A979}" srcId="{0EAF9682-B1F8-4E02-A34A-E6BC34DCCA96}" destId="{C7E345F5-358A-458F-BA57-A8B411827EBE}" srcOrd="1" destOrd="0" parTransId="{4EE06430-3F88-4A8E-802F-D284BDD87A1E}" sibTransId="{1732DBCA-7B2B-471B-A67D-FA606C95F20F}"/>
    <dgm:cxn modelId="{FA61AB95-83C8-4640-B6B2-2017D27FB4A6}" srcId="{9E018682-F920-4DE4-848B-9A1180AFE0E6}" destId="{8D36DABB-0D4E-40EA-B5CA-10AE18CBBB93}" srcOrd="2" destOrd="0" parTransId="{AFE0385D-FE10-43BD-9E9C-A993A7CAB550}" sibTransId="{9BFF15B9-7514-4966-8FB0-2102DAB2E63D}"/>
    <dgm:cxn modelId="{F53CC005-A496-4463-9611-37D1CD0FDDB4}" type="presParOf" srcId="{35B9770D-CA92-443B-8E98-61B8397B238F}" destId="{0473A6B5-DC7A-437A-B45A-5718DC69EABD}" srcOrd="0" destOrd="0" presId="urn:microsoft.com/office/officeart/2005/8/layout/list1"/>
    <dgm:cxn modelId="{EB5BCC93-42CF-4B87-951F-47D63E8D1FA4}" type="presParOf" srcId="{0473A6B5-DC7A-437A-B45A-5718DC69EABD}" destId="{E736F3BE-881B-4B2E-9BA6-B26B41AC01E6}" srcOrd="0" destOrd="0" presId="urn:microsoft.com/office/officeart/2005/8/layout/list1"/>
    <dgm:cxn modelId="{7D351254-5D8D-41BA-BDD2-E5B2746E1946}" type="presParOf" srcId="{0473A6B5-DC7A-437A-B45A-5718DC69EABD}" destId="{F89E510D-1EE2-46EE-81BE-70A29F00E6DE}" srcOrd="1" destOrd="0" presId="urn:microsoft.com/office/officeart/2005/8/layout/list1"/>
    <dgm:cxn modelId="{4A4592B3-B6FE-4AF0-9E83-51DA3396474D}" type="presParOf" srcId="{35B9770D-CA92-443B-8E98-61B8397B238F}" destId="{302E932B-1D19-4F55-8CFF-667490D2A380}" srcOrd="1" destOrd="0" presId="urn:microsoft.com/office/officeart/2005/8/layout/list1"/>
    <dgm:cxn modelId="{5951F233-5176-4E15-8850-9E489BAA3142}" type="presParOf" srcId="{35B9770D-CA92-443B-8E98-61B8397B238F}" destId="{A3A48043-0B63-489A-B90C-A566B8DF0AB2}" srcOrd="2" destOrd="0" presId="urn:microsoft.com/office/officeart/2005/8/layout/list1"/>
    <dgm:cxn modelId="{FCEA6ECA-9FB3-4FEA-86E8-FC8B4E728F3A}" type="presParOf" srcId="{35B9770D-CA92-443B-8E98-61B8397B238F}" destId="{1C3D44FA-DC0A-46CE-B62A-D6474139B106}" srcOrd="3" destOrd="0" presId="urn:microsoft.com/office/officeart/2005/8/layout/list1"/>
    <dgm:cxn modelId="{309F53F7-498F-4F62-8CE3-B0543A4CF7F6}" type="presParOf" srcId="{35B9770D-CA92-443B-8E98-61B8397B238F}" destId="{6AC97F89-B2F6-49D8-9F5E-204CF7773244}" srcOrd="4" destOrd="0" presId="urn:microsoft.com/office/officeart/2005/8/layout/list1"/>
    <dgm:cxn modelId="{99DCD61D-AC5F-4DD9-94F3-6990969E66CF}" type="presParOf" srcId="{6AC97F89-B2F6-49D8-9F5E-204CF7773244}" destId="{F2D1EC00-5936-4507-A1B3-ADE919C81521}" srcOrd="0" destOrd="0" presId="urn:microsoft.com/office/officeart/2005/8/layout/list1"/>
    <dgm:cxn modelId="{4BA4FD0D-D112-4A1F-A5BF-01D6E3B77B9A}" type="presParOf" srcId="{6AC97F89-B2F6-49D8-9F5E-204CF7773244}" destId="{39270827-321C-487D-8701-D3C791DADC60}" srcOrd="1" destOrd="0" presId="urn:microsoft.com/office/officeart/2005/8/layout/list1"/>
    <dgm:cxn modelId="{3B28D9C6-38DC-4092-B3CB-69AD899C2E57}" type="presParOf" srcId="{35B9770D-CA92-443B-8E98-61B8397B238F}" destId="{A6E5FD3D-80F8-4246-80C8-41686BF3ECAC}" srcOrd="5" destOrd="0" presId="urn:microsoft.com/office/officeart/2005/8/layout/list1"/>
    <dgm:cxn modelId="{6643F187-FCC2-43AF-9267-AA057669E33D}" type="presParOf" srcId="{35B9770D-CA92-443B-8E98-61B8397B238F}" destId="{E5F8AC0D-C818-46D2-8191-251E5BC620F9}" srcOrd="6" destOrd="0" presId="urn:microsoft.com/office/officeart/2005/8/layout/list1"/>
    <dgm:cxn modelId="{FB49E7CE-CBA1-4CAD-9FD7-69F6DDDDDDDD}" type="presParOf" srcId="{35B9770D-CA92-443B-8E98-61B8397B238F}" destId="{C3A2D552-5181-4C86-924F-8CFF9743B70D}" srcOrd="7" destOrd="0" presId="urn:microsoft.com/office/officeart/2005/8/layout/list1"/>
    <dgm:cxn modelId="{27E5C082-B04F-4F62-BBAE-0FC6B88756EB}" type="presParOf" srcId="{35B9770D-CA92-443B-8E98-61B8397B238F}" destId="{25027786-2A82-4AC8-9047-D18311CFD959}" srcOrd="8" destOrd="0" presId="urn:microsoft.com/office/officeart/2005/8/layout/list1"/>
    <dgm:cxn modelId="{2DB682F3-4C1E-4A8A-8272-3C71EB0C4E4D}" type="presParOf" srcId="{25027786-2A82-4AC8-9047-D18311CFD959}" destId="{89189EFA-3815-41AE-A3EF-70A42570ADF4}" srcOrd="0" destOrd="0" presId="urn:microsoft.com/office/officeart/2005/8/layout/list1"/>
    <dgm:cxn modelId="{1187F0D3-93FF-42A0-BE25-63834A7C851B}" type="presParOf" srcId="{25027786-2A82-4AC8-9047-D18311CFD959}" destId="{5E9C54F3-B9B4-4223-AB87-D748FE82DABD}" srcOrd="1" destOrd="0" presId="urn:microsoft.com/office/officeart/2005/8/layout/list1"/>
    <dgm:cxn modelId="{D7508C0A-8968-4AFC-869B-BCDA4EE7DE66}" type="presParOf" srcId="{35B9770D-CA92-443B-8E98-61B8397B238F}" destId="{0DC09E2E-4206-4CEF-ACA4-1FE5A1B29982}" srcOrd="9" destOrd="0" presId="urn:microsoft.com/office/officeart/2005/8/layout/list1"/>
    <dgm:cxn modelId="{D68CC9DA-C6C2-48A5-8177-1EB525B6A7BD}" type="presParOf" srcId="{35B9770D-CA92-443B-8E98-61B8397B238F}" destId="{5EB3F0E1-8F82-4DA2-A3A1-3760BE08338A}" srcOrd="10" destOrd="0" presId="urn:microsoft.com/office/officeart/2005/8/layout/list1"/>
    <dgm:cxn modelId="{18889AB1-D773-4A31-A220-E41B3F1449D0}" type="presParOf" srcId="{35B9770D-CA92-443B-8E98-61B8397B238F}" destId="{ECED0DF0-0273-4315-AD77-30D94F63F91C}" srcOrd="11" destOrd="0" presId="urn:microsoft.com/office/officeart/2005/8/layout/list1"/>
    <dgm:cxn modelId="{D1EF2C7E-BF91-469B-831C-184E72A4C040}" type="presParOf" srcId="{35B9770D-CA92-443B-8E98-61B8397B238F}" destId="{BBF25707-2330-4BDC-9CAF-313F9AB6EEE9}" srcOrd="12" destOrd="0" presId="urn:microsoft.com/office/officeart/2005/8/layout/list1"/>
    <dgm:cxn modelId="{FF17A0C0-9EC0-4017-B2EE-DFE7031525CA}" type="presParOf" srcId="{BBF25707-2330-4BDC-9CAF-313F9AB6EEE9}" destId="{C47640A3-6433-4A5C-9C35-FFD5EDA33A7E}" srcOrd="0" destOrd="0" presId="urn:microsoft.com/office/officeart/2005/8/layout/list1"/>
    <dgm:cxn modelId="{042B622D-861C-45BD-9759-118EB473B86B}" type="presParOf" srcId="{BBF25707-2330-4BDC-9CAF-313F9AB6EEE9}" destId="{7705A99A-DF51-4065-8350-C15A7BA3E7B5}" srcOrd="1" destOrd="0" presId="urn:microsoft.com/office/officeart/2005/8/layout/list1"/>
    <dgm:cxn modelId="{AE1971B8-AF90-4EE8-8D30-7E4A40B7E7AA}" type="presParOf" srcId="{35B9770D-CA92-443B-8E98-61B8397B238F}" destId="{A26DAE6A-4861-42C1-9520-02D45423AC07}" srcOrd="13" destOrd="0" presId="urn:microsoft.com/office/officeart/2005/8/layout/list1"/>
    <dgm:cxn modelId="{B8D524BA-DD8B-441B-9E8C-2876A61415F3}" type="presParOf" srcId="{35B9770D-CA92-443B-8E98-61B8397B238F}" destId="{DECC77AB-F2E4-4D05-A0D7-A12AE0F9A6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Client-side Scripting: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Server-side Scripting:</a:t>
          </a: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/>
            <a:t>Refers to a script being executed on the client’s machine by the browser.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/>
            <a:t>Refers to a script being executed on a Web server to generate dynamic HTML pages.</a:t>
          </a:r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</dgm:pt>
    <dgm:pt modelId="{F89E510D-1EE2-46EE-81BE-70A29F00E6DE}" type="pres">
      <dgm:prSet presAssocID="{0EAF9682-B1F8-4E02-A34A-E6BC34DCCA96}" presName="parentText" presStyleLbl="node1" presStyleIdx="0" presStyleCnt="2" custScaleX="98218" custScaleY="87433" custLinFactNeighborX="-40000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X="-1000" custLinFactNeighborY="-31929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2"/>
      <dgm:spPr/>
    </dgm:pt>
    <dgm:pt modelId="{39270827-321C-487D-8701-D3C791DADC60}" type="pres">
      <dgm:prSet presAssocID="{DD2972BB-86F5-43ED-95EB-0E6235EE415E}" presName="parentText" presStyleLbl="node1" presStyleIdx="1" presStyleCnt="2" custScaleX="98218" custScaleY="87969" custLinFactNeighborX="-36984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2" custLinFactY="95965" custLinFactNeighborX="-3117" custLinFactNeighborY="100000">
        <dgm:presLayoutVars>
          <dgm:bulletEnabled val="1"/>
        </dgm:presLayoutVars>
      </dgm:prSet>
      <dgm:spPr/>
    </dgm:pt>
  </dgm:ptLst>
  <dgm:cxnLst>
    <dgm:cxn modelId="{9F603E7D-5681-4B3A-8187-8A584D0CA95C}" type="presOf" srcId="{3A238C8B-31F0-40F7-B9EC-E53169E5539B}" destId="{A3A48043-0B63-489A-B90C-A566B8DF0AB2}" srcOrd="0" destOrd="0" presId="urn:microsoft.com/office/officeart/2005/8/layout/list1"/>
    <dgm:cxn modelId="{6691040C-4734-4CD3-92D4-145EF80F913D}" type="presOf" srcId="{0FAB737B-1159-42F8-99C9-C64FC22ADE02}" destId="{E5F8AC0D-C818-46D2-8191-251E5BC620F9}" srcOrd="0" destOrd="0" presId="urn:microsoft.com/office/officeart/2005/8/layout/list1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35E3F88F-47EB-406A-8BFF-7D48C384CE8C}" type="presOf" srcId="{0EAF9682-B1F8-4E02-A34A-E6BC34DCCA96}" destId="{E736F3BE-881B-4B2E-9BA6-B26B41AC01E6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2CFF2BC4-B533-47F1-B9AB-C9C5A16343D2}" type="presOf" srcId="{DD2972BB-86F5-43ED-95EB-0E6235EE415E}" destId="{F2D1EC00-5936-4507-A1B3-ADE919C81521}" srcOrd="0" destOrd="0" presId="urn:microsoft.com/office/officeart/2005/8/layout/list1"/>
    <dgm:cxn modelId="{1BE433EC-4F47-43E8-906A-C5FACC5CF868}" type="presOf" srcId="{DD2972BB-86F5-43ED-95EB-0E6235EE415E}" destId="{39270827-321C-487D-8701-D3C791DADC60}" srcOrd="1" destOrd="0" presId="urn:microsoft.com/office/officeart/2005/8/layout/list1"/>
    <dgm:cxn modelId="{E55A9C1D-C39C-4B4C-8AF1-EFDBA640374A}" type="presOf" srcId="{0EAF9682-B1F8-4E02-A34A-E6BC34DCCA96}" destId="{F89E510D-1EE2-46EE-81BE-70A29F00E6DE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6AB6950E-94EE-4CDE-8DF7-7615A98E91D6}" type="presOf" srcId="{9E018682-F920-4DE4-848B-9A1180AFE0E6}" destId="{35B9770D-CA92-443B-8E98-61B8397B238F}" srcOrd="0" destOrd="0" presId="urn:microsoft.com/office/officeart/2005/8/layout/list1"/>
    <dgm:cxn modelId="{39BE26B3-5A7F-4D44-96B8-339A4CF7E384}" type="presParOf" srcId="{35B9770D-CA92-443B-8E98-61B8397B238F}" destId="{0473A6B5-DC7A-437A-B45A-5718DC69EABD}" srcOrd="0" destOrd="0" presId="urn:microsoft.com/office/officeart/2005/8/layout/list1"/>
    <dgm:cxn modelId="{D754201E-6411-4BE6-BCF5-60C55657C256}" type="presParOf" srcId="{0473A6B5-DC7A-437A-B45A-5718DC69EABD}" destId="{E736F3BE-881B-4B2E-9BA6-B26B41AC01E6}" srcOrd="0" destOrd="0" presId="urn:microsoft.com/office/officeart/2005/8/layout/list1"/>
    <dgm:cxn modelId="{8BEFDF54-1171-450E-8847-06D060106A0F}" type="presParOf" srcId="{0473A6B5-DC7A-437A-B45A-5718DC69EABD}" destId="{F89E510D-1EE2-46EE-81BE-70A29F00E6DE}" srcOrd="1" destOrd="0" presId="urn:microsoft.com/office/officeart/2005/8/layout/list1"/>
    <dgm:cxn modelId="{D9A3B512-5468-4407-A501-6CCB6D1AF1FD}" type="presParOf" srcId="{35B9770D-CA92-443B-8E98-61B8397B238F}" destId="{302E932B-1D19-4F55-8CFF-667490D2A380}" srcOrd="1" destOrd="0" presId="urn:microsoft.com/office/officeart/2005/8/layout/list1"/>
    <dgm:cxn modelId="{F1D0FC69-2136-4350-AD23-C3E3F8346004}" type="presParOf" srcId="{35B9770D-CA92-443B-8E98-61B8397B238F}" destId="{A3A48043-0B63-489A-B90C-A566B8DF0AB2}" srcOrd="2" destOrd="0" presId="urn:microsoft.com/office/officeart/2005/8/layout/list1"/>
    <dgm:cxn modelId="{559A1F3B-E852-4D54-BDDB-E402E76B1B67}" type="presParOf" srcId="{35B9770D-CA92-443B-8E98-61B8397B238F}" destId="{1C3D44FA-DC0A-46CE-B62A-D6474139B106}" srcOrd="3" destOrd="0" presId="urn:microsoft.com/office/officeart/2005/8/layout/list1"/>
    <dgm:cxn modelId="{1C233D8F-E056-4DFA-839F-BE67C29D0909}" type="presParOf" srcId="{35B9770D-CA92-443B-8E98-61B8397B238F}" destId="{6AC97F89-B2F6-49D8-9F5E-204CF7773244}" srcOrd="4" destOrd="0" presId="urn:microsoft.com/office/officeart/2005/8/layout/list1"/>
    <dgm:cxn modelId="{9313E0C2-891A-419F-A96C-472619CB155D}" type="presParOf" srcId="{6AC97F89-B2F6-49D8-9F5E-204CF7773244}" destId="{F2D1EC00-5936-4507-A1B3-ADE919C81521}" srcOrd="0" destOrd="0" presId="urn:microsoft.com/office/officeart/2005/8/layout/list1"/>
    <dgm:cxn modelId="{ADF9EFD1-2A9A-42CB-B2BD-AFAED99534C3}" type="presParOf" srcId="{6AC97F89-B2F6-49D8-9F5E-204CF7773244}" destId="{39270827-321C-487D-8701-D3C791DADC60}" srcOrd="1" destOrd="0" presId="urn:microsoft.com/office/officeart/2005/8/layout/list1"/>
    <dgm:cxn modelId="{E75A5B42-6344-4020-8931-C1D4DB4ED483}" type="presParOf" srcId="{35B9770D-CA92-443B-8E98-61B8397B238F}" destId="{A6E5FD3D-80F8-4246-80C8-41686BF3ECAC}" srcOrd="5" destOrd="0" presId="urn:microsoft.com/office/officeart/2005/8/layout/list1"/>
    <dgm:cxn modelId="{42015CEB-A2C6-4738-8995-29B36E8CF9BB}" type="presParOf" srcId="{35B9770D-CA92-443B-8E98-61B8397B238F}" destId="{E5F8AC0D-C818-46D2-8191-251E5BC620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JavaScript is a scripting language that allows building dynamic Web pages by ensuring maximum user interactivity. 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JavaScript is an object-based language, which means that it provides objects for specifying functionalities.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In real life, an object is a visible entity such as a car or a table having some characteristics and capable of performing certain actions.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2F9483E-A135-41CD-9B8E-5BB23FE4E385}">
      <dgm:prSet phldrT="[Text]"/>
      <dgm:spPr/>
      <dgm:t>
        <a:bodyPr/>
        <a:lstStyle/>
        <a:p>
          <a:r>
            <a:rPr lang="en-US" dirty="0"/>
            <a:t>Similarly, in a scripting language, an object has a unique identity, state, and behavior.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/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/>
        </a:p>
      </dgm:t>
    </dgm:pt>
    <dgm:pt modelId="{FF2132BF-F09B-49F5-AB31-99E7CE70E1C7}">
      <dgm:prSet phldrT="[Text]"/>
      <dgm:spPr/>
      <dgm:t>
        <a:bodyPr/>
        <a:lstStyle/>
        <a:p>
          <a:r>
            <a:rPr lang="en-US" dirty="0"/>
            <a:t>The identity of the object distinguishes it from the other objects of the same type.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/>
      <dgm:spPr/>
      <dgm:t>
        <a:bodyPr/>
        <a:lstStyle/>
        <a:p>
          <a:r>
            <a:rPr lang="en-US" dirty="0"/>
            <a:t>The state of the object refers to its characteristics, whereas the behavior of the object consists of its possible actions.</a:t>
          </a: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/>
      <dgm:spPr/>
      <dgm:t>
        <a:bodyPr/>
        <a:lstStyle/>
        <a:p>
          <a:r>
            <a:rPr lang="en-US" dirty="0"/>
            <a:t>The object stores its identity and state in fields (also called variables) and exposes its behavior through functions (actions). </a:t>
          </a: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54921C9-F7E4-4A45-81B8-34FA86618DF3}" type="presOf" srcId="{209C3A80-B2DE-4554-A5AA-75AF0BD3AF6E}" destId="{FA6D5F93-001C-4408-896F-284E44EA4C9E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32B40DEB-FE96-4B3C-8BD4-9781B60967C2}" type="presOf" srcId="{FC2A7E5C-B22A-46C4-9AFD-A55CEAE725CE}" destId="{0256FAD6-365E-4CAB-8266-8CECC71F7F52}" srcOrd="0" destOrd="0" presId="urn:microsoft.com/office/officeart/2005/8/layout/vList2"/>
    <dgm:cxn modelId="{207B3F4F-968F-4A7A-B377-DC3FD18A8019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497902AF-AEFB-462B-8E83-0B5657E95C10}" type="presOf" srcId="{32F9483E-A135-41CD-9B8E-5BB23FE4E385}" destId="{02F157C3-4AF0-4564-919C-72DA0052C758}" srcOrd="0" destOrd="0" presId="urn:microsoft.com/office/officeart/2005/8/layout/vList2"/>
    <dgm:cxn modelId="{27F1D846-BF9D-48B2-AEFA-8244A3095F87}" type="presOf" srcId="{6BA7DE87-A66C-48CD-8302-C3E280786B56}" destId="{0F147CFF-3E8E-4540-9C52-F4C339712692}" srcOrd="0" destOrd="0" presId="urn:microsoft.com/office/officeart/2005/8/layout/vList2"/>
    <dgm:cxn modelId="{EAE2DC6C-17AE-4978-8A03-ACA213E4FBE8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33AC0AA6-D93D-4F20-8BCE-1A092422AD3F}" type="presOf" srcId="{FF2132BF-F09B-49F5-AB31-99E7CE70E1C7}" destId="{2EB7D3FA-250E-4F56-A9B0-C5AA0134E3BB}" srcOrd="0" destOrd="0" presId="urn:microsoft.com/office/officeart/2005/8/layout/vList2"/>
    <dgm:cxn modelId="{E5EF4312-E97F-48E0-8B4D-FE3B6EB44DD4}" type="presOf" srcId="{562882C0-AB97-4E3B-8D46-8E574B04BE56}" destId="{A6445519-E36D-458F-8F29-D286534B965D}" srcOrd="0" destOrd="0" presId="urn:microsoft.com/office/officeart/2005/8/layout/vList2"/>
    <dgm:cxn modelId="{7EF91223-9253-4024-A78F-DDA6D82D8A88}" type="presParOf" srcId="{9FF9BD46-DE44-4B30-80ED-AC3A9E213A06}" destId="{388723AB-37EB-4EC2-B7B0-759657273835}" srcOrd="0" destOrd="0" presId="urn:microsoft.com/office/officeart/2005/8/layout/vList2"/>
    <dgm:cxn modelId="{2C70F69A-A1F5-4A79-8AE8-788914C10530}" type="presParOf" srcId="{9FF9BD46-DE44-4B30-80ED-AC3A9E213A06}" destId="{D877BAB3-7DBF-46AB-A039-BE8C107F0C8C}" srcOrd="1" destOrd="0" presId="urn:microsoft.com/office/officeart/2005/8/layout/vList2"/>
    <dgm:cxn modelId="{8F2B5521-7636-4C02-9D9C-6E3352C3BDC4}" type="presParOf" srcId="{9FF9BD46-DE44-4B30-80ED-AC3A9E213A06}" destId="{0256FAD6-365E-4CAB-8266-8CECC71F7F52}" srcOrd="2" destOrd="0" presId="urn:microsoft.com/office/officeart/2005/8/layout/vList2"/>
    <dgm:cxn modelId="{A1737AB0-DBDA-4623-9CF9-2084AB71E98A}" type="presParOf" srcId="{9FF9BD46-DE44-4B30-80ED-AC3A9E213A06}" destId="{C88DBDBC-73BA-40D4-ACAA-61468FA8920B}" srcOrd="3" destOrd="0" presId="urn:microsoft.com/office/officeart/2005/8/layout/vList2"/>
    <dgm:cxn modelId="{D5E41BE6-5F5E-4C7C-A69E-C2729EC64BAF}" type="presParOf" srcId="{9FF9BD46-DE44-4B30-80ED-AC3A9E213A06}" destId="{A6445519-E36D-458F-8F29-D286534B965D}" srcOrd="4" destOrd="0" presId="urn:microsoft.com/office/officeart/2005/8/layout/vList2"/>
    <dgm:cxn modelId="{9D710F9D-2AC3-4702-A2D9-E9DA44B941D0}" type="presParOf" srcId="{9FF9BD46-DE44-4B30-80ED-AC3A9E213A06}" destId="{A2EE26A5-691E-4C3F-B7EF-20DE69EA838D}" srcOrd="5" destOrd="0" presId="urn:microsoft.com/office/officeart/2005/8/layout/vList2"/>
    <dgm:cxn modelId="{B51E061D-DD5A-4D64-9D34-9F10A190C774}" type="presParOf" srcId="{9FF9BD46-DE44-4B30-80ED-AC3A9E213A06}" destId="{02F157C3-4AF0-4564-919C-72DA0052C758}" srcOrd="6" destOrd="0" presId="urn:microsoft.com/office/officeart/2005/8/layout/vList2"/>
    <dgm:cxn modelId="{47D1F452-A450-4640-8ABE-EC320FB221D0}" type="presParOf" srcId="{9FF9BD46-DE44-4B30-80ED-AC3A9E213A06}" destId="{3C7DB9C2-B0E1-49BC-BB9B-F7C0921C4DD2}" srcOrd="7" destOrd="0" presId="urn:microsoft.com/office/officeart/2005/8/layout/vList2"/>
    <dgm:cxn modelId="{372B77D7-E2D3-46BF-8E1C-1B8E4A589B6C}" type="presParOf" srcId="{9FF9BD46-DE44-4B30-80ED-AC3A9E213A06}" destId="{2EB7D3FA-250E-4F56-A9B0-C5AA0134E3BB}" srcOrd="8" destOrd="0" presId="urn:microsoft.com/office/officeart/2005/8/layout/vList2"/>
    <dgm:cxn modelId="{9B6506EC-5404-4BE0-8D49-CE16A0E8E19E}" type="presParOf" srcId="{9FF9BD46-DE44-4B30-80ED-AC3A9E213A06}" destId="{8CACE038-891E-47D3-B649-2EB8C1DD8014}" srcOrd="9" destOrd="0" presId="urn:microsoft.com/office/officeart/2005/8/layout/vList2"/>
    <dgm:cxn modelId="{4C4D9152-ADB0-41A7-AB90-E8978D41C5B8}" type="presParOf" srcId="{9FF9BD46-DE44-4B30-80ED-AC3A9E213A06}" destId="{0F147CFF-3E8E-4540-9C52-F4C339712692}" srcOrd="10" destOrd="0" presId="urn:microsoft.com/office/officeart/2005/8/layout/vList2"/>
    <dgm:cxn modelId="{62235C64-5BE1-4634-B5F8-AAE8702D4F99}" type="presParOf" srcId="{9FF9BD46-DE44-4B30-80ED-AC3A9E213A06}" destId="{87350487-3035-4B00-9E7A-708521A6225B}" srcOrd="11" destOrd="0" presId="urn:microsoft.com/office/officeart/2005/8/layout/vList2"/>
    <dgm:cxn modelId="{900231C0-7CAB-477D-B059-339AB71C66F4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 Client-side JavaScript (CSJS) is executed by the browser on the user’s workstation.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A client-side script might contain instructions for the browser to handle user interactivity.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FF2132BF-F09B-49F5-AB31-99E7CE70E1C7}">
      <dgm:prSet phldrT="[Text]"/>
      <dgm:spPr/>
      <dgm:t>
        <a:bodyPr/>
        <a:lstStyle/>
        <a:p>
          <a:r>
            <a:rPr lang="en-US" dirty="0"/>
            <a:t>A JavaScript is either embedded in an HTML page or is separately defined in a file, which is saved with .</a:t>
          </a:r>
          <a:r>
            <a:rPr lang="en-US" dirty="0" err="1"/>
            <a:t>js</a:t>
          </a:r>
          <a:r>
            <a:rPr lang="en-US" dirty="0"/>
            <a:t> extension.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2EB7D3FA-250E-4F56-A9B0-C5AA0134E3BB}" type="pres">
      <dgm:prSet presAssocID="{FF2132BF-F09B-49F5-AB31-99E7CE70E1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C47076C0-464B-4591-B667-D95516445611}" type="presOf" srcId="{FF2132BF-F09B-49F5-AB31-99E7CE70E1C7}" destId="{2EB7D3FA-250E-4F56-A9B0-C5AA0134E3BB}" srcOrd="0" destOrd="0" presId="urn:microsoft.com/office/officeart/2005/8/layout/vList2"/>
    <dgm:cxn modelId="{DDD9F61D-B5FD-4BD2-A947-F8A0B5209107}" type="presOf" srcId="{4E1CD5B7-2CF3-44AA-979B-6F420433627D}" destId="{388723AB-37EB-4EC2-B7B0-759657273835}" srcOrd="0" destOrd="0" presId="urn:microsoft.com/office/officeart/2005/8/layout/vList2"/>
    <dgm:cxn modelId="{0BD0C4EB-F750-420E-910C-14F6B2C3678A}" srcId="{D32F8FCF-EDF2-4321-B49C-D5DF3D295B52}" destId="{FF2132BF-F09B-49F5-AB31-99E7CE70E1C7}" srcOrd="2" destOrd="0" parTransId="{67247185-BB54-4129-8A20-6808698D348F}" sibTransId="{3AA164DC-391F-4CDC-8793-ABEF635916E8}"/>
    <dgm:cxn modelId="{87BBD8B7-4EB8-471C-8F21-E37D8C840CAF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22E9AD5-66A2-4DB0-979A-41236BBF47BA}" type="presOf" srcId="{D32F8FCF-EDF2-4321-B49C-D5DF3D295B52}" destId="{9FF9BD46-DE44-4B30-80ED-AC3A9E213A06}" srcOrd="0" destOrd="0" presId="urn:microsoft.com/office/officeart/2005/8/layout/vList2"/>
    <dgm:cxn modelId="{5EFDC6B5-5684-414E-9546-084CAB75BFD4}" type="presParOf" srcId="{9FF9BD46-DE44-4B30-80ED-AC3A9E213A06}" destId="{388723AB-37EB-4EC2-B7B0-759657273835}" srcOrd="0" destOrd="0" presId="urn:microsoft.com/office/officeart/2005/8/layout/vList2"/>
    <dgm:cxn modelId="{A6705A7A-18E9-4D99-859B-339D2865F969}" type="presParOf" srcId="{9FF9BD46-DE44-4B30-80ED-AC3A9E213A06}" destId="{D877BAB3-7DBF-46AB-A039-BE8C107F0C8C}" srcOrd="1" destOrd="0" presId="urn:microsoft.com/office/officeart/2005/8/layout/vList2"/>
    <dgm:cxn modelId="{B1C21C02-5042-42D5-94AD-463ECDB44B91}" type="presParOf" srcId="{9FF9BD46-DE44-4B30-80ED-AC3A9E213A06}" destId="{0256FAD6-365E-4CAB-8266-8CECC71F7F52}" srcOrd="2" destOrd="0" presId="urn:microsoft.com/office/officeart/2005/8/layout/vList2"/>
    <dgm:cxn modelId="{37B5BDED-FE7E-4621-B1A2-15C8C975EC69}" type="presParOf" srcId="{9FF9BD46-DE44-4B30-80ED-AC3A9E213A06}" destId="{C88DBDBC-73BA-40D4-ACAA-61468FA8920B}" srcOrd="3" destOrd="0" presId="urn:microsoft.com/office/officeart/2005/8/layout/vList2"/>
    <dgm:cxn modelId="{C9BE9DF7-F5E7-4DF8-AD5F-95A5D50D38BC}" type="presParOf" srcId="{9FF9BD46-DE44-4B30-80ED-AC3A9E213A06}" destId="{2EB7D3FA-250E-4F56-A9B0-C5AA0134E3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/>
            <a:t>A Server-side JavaScript (SSJS) is executed by the Web server when an HTML page is requested by a user and the output is displayed by the browser.</a:t>
          </a:r>
          <a:endParaRPr lang="en-US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can interact with the database, fetch the required information and display it to the user.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fulfills the goal of providing dynamic content in Web pages.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/>
      <dgm:spPr/>
      <dgm:t>
        <a:bodyPr/>
        <a:lstStyle/>
        <a:p>
          <a:r>
            <a:rPr lang="en-US"/>
            <a:t>This machine-independent code is known as the bytecode, which is an executable file that the Web server runs to generate the desired output. </a:t>
          </a:r>
          <a:endParaRPr lang="en-US" dirty="0"/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E24446E6-3649-4739-9306-8BF34FBFD6E7}">
      <dgm:prSet phldrT="[Text]"/>
      <dgm:spPr/>
      <dgm:t>
        <a:bodyPr/>
        <a:lstStyle/>
        <a:p>
          <a:r>
            <a:rPr lang="en-US" dirty="0"/>
            <a:t>Compilation is a process of converting a code into machine-independent code </a:t>
          </a:r>
        </a:p>
      </dgm:t>
    </dgm:pt>
    <dgm:pt modelId="{5E08660F-6EDF-4540-8074-0DE3BEF881E2}" type="parTrans" cxnId="{6D7DC93C-7E5A-4FD2-8B0F-FE28FD15286F}">
      <dgm:prSet/>
      <dgm:spPr/>
      <dgm:t>
        <a:bodyPr/>
        <a:lstStyle/>
        <a:p>
          <a:endParaRPr lang="en-US"/>
        </a:p>
      </dgm:t>
    </dgm:pt>
    <dgm:pt modelId="{3B2A7008-D07D-477B-AB3B-5F77A8144B65}" type="sibTrans" cxnId="{6D7DC93C-7E5A-4FD2-8B0F-FE28FD15286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29FB7517-3888-448C-A07B-32156665BE25}" type="pres">
      <dgm:prSet presAssocID="{E24446E6-3649-4739-9306-8BF34FBFD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47709D-5BA3-4505-BF8C-5D55DE14FDF7}" type="pres">
      <dgm:prSet presAssocID="{3B2A7008-D07D-477B-AB3B-5F77A8144B65}" presName="spacer" presStyleCnt="0"/>
      <dgm:spPr/>
    </dgm:pt>
    <dgm:pt modelId="{FA6D5F93-001C-4408-896F-284E44EA4C9E}" type="pres">
      <dgm:prSet presAssocID="{209C3A80-B2DE-4554-A5AA-75AF0BD3AF6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51D3ECEF-F86A-4CBD-A58C-25AC2D1CFA4C}" type="presOf" srcId="{209C3A80-B2DE-4554-A5AA-75AF0BD3AF6E}" destId="{FA6D5F93-001C-4408-896F-284E44EA4C9E}" srcOrd="0" destOrd="0" presId="urn:microsoft.com/office/officeart/2005/8/layout/vList2"/>
    <dgm:cxn modelId="{B063686E-EAA6-4ED3-8BEC-D2F5E2FB836F}" type="presOf" srcId="{562882C0-AB97-4E3B-8D46-8E574B04BE56}" destId="{A6445519-E36D-458F-8F29-D286534B965D}" srcOrd="0" destOrd="0" presId="urn:microsoft.com/office/officeart/2005/8/layout/vList2"/>
    <dgm:cxn modelId="{6D7DC93C-7E5A-4FD2-8B0F-FE28FD15286F}" srcId="{D32F8FCF-EDF2-4321-B49C-D5DF3D295B52}" destId="{E24446E6-3649-4739-9306-8BF34FBFD6E7}" srcOrd="3" destOrd="0" parTransId="{5E08660F-6EDF-4540-8074-0DE3BEF881E2}" sibTransId="{3B2A7008-D07D-477B-AB3B-5F77A8144B6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36852AF-ADF4-439F-B18A-F347C89912FD}" type="presOf" srcId="{D32F8FCF-EDF2-4321-B49C-D5DF3D295B52}" destId="{9FF9BD46-DE44-4B30-80ED-AC3A9E213A06}" srcOrd="0" destOrd="0" presId="urn:microsoft.com/office/officeart/2005/8/layout/vList2"/>
    <dgm:cxn modelId="{8F2F45DB-9906-4B5C-B4DB-A183F95677D9}" srcId="{D32F8FCF-EDF2-4321-B49C-D5DF3D295B52}" destId="{209C3A80-B2DE-4554-A5AA-75AF0BD3AF6E}" srcOrd="4" destOrd="0" parTransId="{EDC8AD2E-F610-418B-9891-7E09F844F4E2}" sibTransId="{36973717-4239-45B2-9F1F-FEDEFAF86C17}"/>
    <dgm:cxn modelId="{12D39ECE-4B9A-45CB-AEDF-CC584A10452E}" type="presOf" srcId="{E24446E6-3649-4739-9306-8BF34FBFD6E7}" destId="{29FB7517-3888-448C-A07B-32156665BE25}" srcOrd="0" destOrd="0" presId="urn:microsoft.com/office/officeart/2005/8/layout/vList2"/>
    <dgm:cxn modelId="{442D72C1-0919-4DC2-9CE2-730B18E4A0BF}" type="presOf" srcId="{4E1CD5B7-2CF3-44AA-979B-6F420433627D}" destId="{388723AB-37EB-4EC2-B7B0-759657273835}" srcOrd="0" destOrd="0" presId="urn:microsoft.com/office/officeart/2005/8/layout/vList2"/>
    <dgm:cxn modelId="{4E1617BA-13D5-49D6-9700-DD540D40EE4E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B38C3C1-44C1-4D87-8050-39BEF36FC2A4}" type="presParOf" srcId="{9FF9BD46-DE44-4B30-80ED-AC3A9E213A06}" destId="{388723AB-37EB-4EC2-B7B0-759657273835}" srcOrd="0" destOrd="0" presId="urn:microsoft.com/office/officeart/2005/8/layout/vList2"/>
    <dgm:cxn modelId="{92985E10-6592-49D8-915C-F3B459BCAA42}" type="presParOf" srcId="{9FF9BD46-DE44-4B30-80ED-AC3A9E213A06}" destId="{D877BAB3-7DBF-46AB-A039-BE8C107F0C8C}" srcOrd="1" destOrd="0" presId="urn:microsoft.com/office/officeart/2005/8/layout/vList2"/>
    <dgm:cxn modelId="{DB432D9B-7255-4F88-9919-5178A607BDBA}" type="presParOf" srcId="{9FF9BD46-DE44-4B30-80ED-AC3A9E213A06}" destId="{0256FAD6-365E-4CAB-8266-8CECC71F7F52}" srcOrd="2" destOrd="0" presId="urn:microsoft.com/office/officeart/2005/8/layout/vList2"/>
    <dgm:cxn modelId="{88CBEEA4-240E-47CA-8D72-D2802C53B9CA}" type="presParOf" srcId="{9FF9BD46-DE44-4B30-80ED-AC3A9E213A06}" destId="{C88DBDBC-73BA-40D4-ACAA-61468FA8920B}" srcOrd="3" destOrd="0" presId="urn:microsoft.com/office/officeart/2005/8/layout/vList2"/>
    <dgm:cxn modelId="{FA85B159-5928-4B63-86FA-4EEC88CCEB4A}" type="presParOf" srcId="{9FF9BD46-DE44-4B30-80ED-AC3A9E213A06}" destId="{A6445519-E36D-458F-8F29-D286534B965D}" srcOrd="4" destOrd="0" presId="urn:microsoft.com/office/officeart/2005/8/layout/vList2"/>
    <dgm:cxn modelId="{3A8D89D2-D9C4-41EE-9C95-40EFCFCBCE1A}" type="presParOf" srcId="{9FF9BD46-DE44-4B30-80ED-AC3A9E213A06}" destId="{A2EE26A5-691E-4C3F-B7EF-20DE69EA838D}" srcOrd="5" destOrd="0" presId="urn:microsoft.com/office/officeart/2005/8/layout/vList2"/>
    <dgm:cxn modelId="{F6C21A40-0370-4438-8637-1424EACE950C}" type="presParOf" srcId="{9FF9BD46-DE44-4B30-80ED-AC3A9E213A06}" destId="{29FB7517-3888-448C-A07B-32156665BE25}" srcOrd="6" destOrd="0" presId="urn:microsoft.com/office/officeart/2005/8/layout/vList2"/>
    <dgm:cxn modelId="{9865DD39-E565-45BB-825D-63F2AB7CA442}" type="presParOf" srcId="{9FF9BD46-DE44-4B30-80ED-AC3A9E213A06}" destId="{4C47709D-5BA3-4505-BF8C-5D55DE14FDF7}" srcOrd="7" destOrd="0" presId="urn:microsoft.com/office/officeart/2005/8/layout/vList2"/>
    <dgm:cxn modelId="{1149D7FA-7B2C-4538-9FEC-CC4B3522A2CC}" type="presParOf" srcId="{9FF9BD46-DE44-4B30-80ED-AC3A9E213A06}" destId="{FA6D5F93-001C-4408-896F-284E44EA4C9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The &lt;script&gt; tag defines a script for an HTML page to make them interactive.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The browser that supports scripts interprets and executes the script specified under the &lt;script&gt; tag when the page loads in the browser.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32F9483E-A135-41CD-9B8E-5BB23FE4E385}">
      <dgm:prSet phldrT="[Text]" custT="1"/>
      <dgm:spPr/>
      <dgm:t>
        <a:bodyPr/>
        <a:lstStyle/>
        <a:p>
          <a:r>
            <a:rPr lang="en-US" sz="18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You can define multiple &lt;script&gt; tags either in the &lt;head&gt; or in the &lt;body&gt; elements.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/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02F157C3-4AF0-4564-919C-72DA0052C758}" type="pres">
      <dgm:prSet presAssocID="{32F9483E-A135-41CD-9B8E-5BB23FE4E385}" presName="parentText" presStyleLbl="node1" presStyleIdx="2" presStyleCnt="3" custLinFactNeighborX="3775" custLinFactNeighborY="-57073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F686997B-F41D-4D34-B033-2A4BD4B5DD83}" type="presOf" srcId="{32F9483E-A135-41CD-9B8E-5BB23FE4E385}" destId="{02F157C3-4AF0-4564-919C-72DA0052C758}" srcOrd="0" destOrd="0" presId="urn:microsoft.com/office/officeart/2005/8/layout/vList2"/>
    <dgm:cxn modelId="{A393C94E-017A-49D7-89DD-4F7B3E82CB1F}" type="presOf" srcId="{4E1CD5B7-2CF3-44AA-979B-6F420433627D}" destId="{388723AB-37EB-4EC2-B7B0-759657273835}" srcOrd="0" destOrd="0" presId="urn:microsoft.com/office/officeart/2005/8/layout/vList2"/>
    <dgm:cxn modelId="{7A928EC8-8657-4B8C-B810-DCE17A0C7FD7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5248DD5-B1D5-4CC3-97C3-C19C953B22BC}" type="presOf" srcId="{FC2A7E5C-B22A-46C4-9AFD-A55CEAE725CE}" destId="{0256FAD6-365E-4CAB-8266-8CECC71F7F52}" srcOrd="0" destOrd="0" presId="urn:microsoft.com/office/officeart/2005/8/layout/vList2"/>
    <dgm:cxn modelId="{19D9F5E3-0714-4425-B1DF-ED5653129A86}" srcId="{D32F8FCF-EDF2-4321-B49C-D5DF3D295B52}" destId="{32F9483E-A135-41CD-9B8E-5BB23FE4E385}" srcOrd="2" destOrd="0" parTransId="{8400DE60-AB66-4C74-B12F-ABCFD84D948C}" sibTransId="{07212A5D-CEB0-4CF0-BA2B-9599A2004670}"/>
    <dgm:cxn modelId="{98711D9A-D150-4458-AFFB-3F5E9128A7EC}" type="presParOf" srcId="{9FF9BD46-DE44-4B30-80ED-AC3A9E213A06}" destId="{388723AB-37EB-4EC2-B7B0-759657273835}" srcOrd="0" destOrd="0" presId="urn:microsoft.com/office/officeart/2005/8/layout/vList2"/>
    <dgm:cxn modelId="{83FD2F82-7E30-481A-BC62-F4339ECA43AD}" type="presParOf" srcId="{9FF9BD46-DE44-4B30-80ED-AC3A9E213A06}" destId="{D877BAB3-7DBF-46AB-A039-BE8C107F0C8C}" srcOrd="1" destOrd="0" presId="urn:microsoft.com/office/officeart/2005/8/layout/vList2"/>
    <dgm:cxn modelId="{42C6E4A3-5600-48AA-B5DE-108926428704}" type="presParOf" srcId="{9FF9BD46-DE44-4B30-80ED-AC3A9E213A06}" destId="{0256FAD6-365E-4CAB-8266-8CECC71F7F52}" srcOrd="2" destOrd="0" presId="urn:microsoft.com/office/officeart/2005/8/layout/vList2"/>
    <dgm:cxn modelId="{1426B2CC-628E-4364-91B0-6CADB52207F1}" type="presParOf" srcId="{9FF9BD46-DE44-4B30-80ED-AC3A9E213A06}" destId="{C88DBDBC-73BA-40D4-ACAA-61468FA8920B}" srcOrd="3" destOrd="0" presId="urn:microsoft.com/office/officeart/2005/8/layout/vList2"/>
    <dgm:cxn modelId="{9FE12D31-2D20-4340-96E6-77BB0E93DC2C}" type="presParOf" srcId="{9FF9BD46-DE44-4B30-80ED-AC3A9E213A06}" destId="{02F157C3-4AF0-4564-919C-72DA0052C7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000" dirty="0"/>
            <a:t>There are two main purposes of the 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&lt;script&gt;</a:t>
          </a:r>
          <a:r>
            <a:rPr lang="en-US" sz="2000" dirty="0"/>
            <a:t> tag:</a:t>
          </a:r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libri" pitchFamily="34" charset="0"/>
              <a:cs typeface="Calibri" pitchFamily="34" charset="0"/>
            </a:rPr>
            <a:t>Identifies a given segment of script in the HTML page.</a:t>
          </a: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libri" pitchFamily="34" charset="0"/>
              <a:cs typeface="Calibri" pitchFamily="34" charset="0"/>
            </a:rPr>
            <a:t>Loads an external script file.</a:t>
          </a: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406959" custScaleY="178768" custLinFactNeighborX="-53836" custLinFactNeighborY="-98814"/>
      <dgm:spPr/>
    </dgm:pt>
    <dgm:pt modelId="{3B63C256-E7BD-4FED-A24D-ED2C4F33768A}" type="pres">
      <dgm:prSet presAssocID="{4F57FD8E-722A-4FE1-A800-A7842B64FACF}" presName="rootConnector" presStyleLbl="node1" presStyleIdx="0" presStyleCnt="1"/>
      <dgm:spPr/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2"/>
      <dgm:spPr/>
    </dgm:pt>
    <dgm:pt modelId="{56E95771-CAF8-441F-9C29-95B345C1BC36}" type="pres">
      <dgm:prSet presAssocID="{D6A3040D-8377-4504-95EA-F17CB7DD2DEA}" presName="childText" presStyleLbl="bgAcc1" presStyleIdx="0" presStyleCnt="2" custScaleX="1233092" custScaleY="186208" custLinFactNeighborX="-8977" custLinFactNeighborY="-38861">
        <dgm:presLayoutVars>
          <dgm:bulletEnabled val="1"/>
        </dgm:presLayoutVars>
      </dgm:prSet>
      <dgm:spPr/>
    </dgm:pt>
    <dgm:pt modelId="{C9082C2E-3830-4A10-8B86-E47EF69015BA}" type="pres">
      <dgm:prSet presAssocID="{43EAB393-DF1E-40D9-AB3C-142616DE21BC}" presName="Name13" presStyleLbl="parChTrans1D2" presStyleIdx="1" presStyleCnt="2"/>
      <dgm:spPr/>
    </dgm:pt>
    <dgm:pt modelId="{61E2C684-EBD0-485A-A69A-410BAE7028A4}" type="pres">
      <dgm:prSet presAssocID="{D50A3AAC-7505-447E-BD38-9E15D70972CE}" presName="childText" presStyleLbl="bgAcc1" presStyleIdx="1" presStyleCnt="2" custFlipHor="1" custScaleX="1224357" custScaleY="193810" custLinFactNeighborX="-8977" custLinFactNeighborY="-48100">
        <dgm:presLayoutVars>
          <dgm:bulletEnabled val="1"/>
        </dgm:presLayoutVars>
      </dgm:prSet>
      <dgm:spPr/>
    </dgm:pt>
  </dgm:ptLst>
  <dgm:cxnLst>
    <dgm:cxn modelId="{126162AD-6D1C-4F82-A800-363909409272}" type="presOf" srcId="{8284AD39-911A-4534-9D24-A79788150699}" destId="{159E9CC5-F056-481E-890B-D81D92944806}" srcOrd="0" destOrd="0" presId="urn:microsoft.com/office/officeart/2005/8/layout/hierarchy3"/>
    <dgm:cxn modelId="{3F37CF3C-FB5E-468B-AE32-4B031901933D}" type="presOf" srcId="{43EAB393-DF1E-40D9-AB3C-142616DE21BC}" destId="{C9082C2E-3830-4A10-8B86-E47EF69015BA}" srcOrd="0" destOrd="0" presId="urn:microsoft.com/office/officeart/2005/8/layout/hierarchy3"/>
    <dgm:cxn modelId="{4AD4CF26-6720-4E2D-8F50-E538C8FF7679}" type="presOf" srcId="{D50A3AAC-7505-447E-BD38-9E15D70972CE}" destId="{61E2C684-EBD0-485A-A69A-410BAE7028A4}" srcOrd="0" destOrd="0" presId="urn:microsoft.com/office/officeart/2005/8/layout/hierarchy3"/>
    <dgm:cxn modelId="{9C779964-5137-47DD-B583-A436FB1A885D}" type="presOf" srcId="{D6A3040D-8377-4504-95EA-F17CB7DD2DEA}" destId="{56E95771-CAF8-441F-9C29-95B345C1BC36}" srcOrd="0" destOrd="0" presId="urn:microsoft.com/office/officeart/2005/8/layout/hierarchy3"/>
    <dgm:cxn modelId="{1DAD9163-50C8-4D17-8E40-0B73E3632D62}" type="presOf" srcId="{D393D8ED-BB81-4D84-91DD-05350B4EFC40}" destId="{B468F822-FA45-412D-B478-5A4DC4DF054E}" srcOrd="0" destOrd="0" presId="urn:microsoft.com/office/officeart/2005/8/layout/hierarchy3"/>
    <dgm:cxn modelId="{5DE011C6-673A-4B03-A358-3BD1EC317D6A}" type="presOf" srcId="{4F57FD8E-722A-4FE1-A800-A7842B64FACF}" destId="{BC6173FC-5FB0-4E70-8D5C-962BCFCBFD7A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25DDB7EC-F094-4951-A7CE-8EA0B70BACEC}" type="presOf" srcId="{4F57FD8E-722A-4FE1-A800-A7842B64FACF}" destId="{3B63C256-E7BD-4FED-A24D-ED2C4F33768A}" srcOrd="1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129697BB-7F00-4BF7-89CC-14236D534F04}" type="presParOf" srcId="{B468F822-FA45-412D-B478-5A4DC4DF054E}" destId="{453EBD43-11D2-4618-99AF-A40FEDC0C097}" srcOrd="0" destOrd="0" presId="urn:microsoft.com/office/officeart/2005/8/layout/hierarchy3"/>
    <dgm:cxn modelId="{5525C190-BA56-4D50-A0EA-948F0B59B4BB}" type="presParOf" srcId="{453EBD43-11D2-4618-99AF-A40FEDC0C097}" destId="{BAFF6349-B296-4F4C-80CD-1CE7473A9F90}" srcOrd="0" destOrd="0" presId="urn:microsoft.com/office/officeart/2005/8/layout/hierarchy3"/>
    <dgm:cxn modelId="{E5B8E3D4-03BA-4DC5-9510-63A18BA5F262}" type="presParOf" srcId="{BAFF6349-B296-4F4C-80CD-1CE7473A9F90}" destId="{BC6173FC-5FB0-4E70-8D5C-962BCFCBFD7A}" srcOrd="0" destOrd="0" presId="urn:microsoft.com/office/officeart/2005/8/layout/hierarchy3"/>
    <dgm:cxn modelId="{382CAC2F-4AC5-43FC-B451-3A4A12AA2D55}" type="presParOf" srcId="{BAFF6349-B296-4F4C-80CD-1CE7473A9F90}" destId="{3B63C256-E7BD-4FED-A24D-ED2C4F33768A}" srcOrd="1" destOrd="0" presId="urn:microsoft.com/office/officeart/2005/8/layout/hierarchy3"/>
    <dgm:cxn modelId="{FB24180A-9DE4-4EB6-9269-F1A10A2D5265}" type="presParOf" srcId="{453EBD43-11D2-4618-99AF-A40FEDC0C097}" destId="{636388E9-B1ED-42D9-BF7B-D39D4493A1B8}" srcOrd="1" destOrd="0" presId="urn:microsoft.com/office/officeart/2005/8/layout/hierarchy3"/>
    <dgm:cxn modelId="{E3EB1A9F-6C2E-4730-8217-4FA4EEE44733}" type="presParOf" srcId="{636388E9-B1ED-42D9-BF7B-D39D4493A1B8}" destId="{159E9CC5-F056-481E-890B-D81D92944806}" srcOrd="0" destOrd="0" presId="urn:microsoft.com/office/officeart/2005/8/layout/hierarchy3"/>
    <dgm:cxn modelId="{B1BBD542-B11E-41F8-8297-F0F02EF8858C}" type="presParOf" srcId="{636388E9-B1ED-42D9-BF7B-D39D4493A1B8}" destId="{56E95771-CAF8-441F-9C29-95B345C1BC36}" srcOrd="1" destOrd="0" presId="urn:microsoft.com/office/officeart/2005/8/layout/hierarchy3"/>
    <dgm:cxn modelId="{AB161BB7-E717-40FA-B1F4-CA17945C7258}" type="presParOf" srcId="{636388E9-B1ED-42D9-BF7B-D39D4493A1B8}" destId="{C9082C2E-3830-4A10-8B86-E47EF69015BA}" srcOrd="2" destOrd="0" presId="urn:microsoft.com/office/officeart/2005/8/layout/hierarchy3"/>
    <dgm:cxn modelId="{A1A85C99-9919-4081-9975-DF3BF7D134BE}" type="presParOf" srcId="{636388E9-B1ED-42D9-BF7B-D39D4493A1B8}" destId="{61E2C684-EBD0-485A-A69A-410BAE7028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/>
            <a:t>Onkeydown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/>
            <a:t>Onkeyup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/>
            <a:t>Occurs when a key is pressed down.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/>
            <a:t>Occurs when a key is pressed and released.</a:t>
          </a:r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/>
            <a:t>Onkeypress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Occurs when the key is released.</a:t>
          </a:r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</dgm:pt>
    <dgm:pt modelId="{C3A2D552-5181-4C86-924F-8CFF9743B70D}" type="pres">
      <dgm:prSet presAssocID="{53A88CDB-A6B1-40B6-978D-1514548A3D8B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1" presStyleCnt="3"/>
      <dgm:spPr/>
    </dgm:pt>
    <dgm:pt modelId="{7705A99A-DF51-4065-8350-C15A7BA3E7B5}" type="pres">
      <dgm:prSet presAssocID="{96EBA855-8834-49AA-8C3D-CCAA24EC53C7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</dgm:pt>
  </dgm:ptLst>
  <dgm:cxnLst>
    <dgm:cxn modelId="{636BC74B-3505-4519-8F9C-9CB8D3E82E37}" type="presOf" srcId="{96EBA855-8834-49AA-8C3D-CCAA24EC53C7}" destId="{C47640A3-6433-4A5C-9C35-FFD5EDA33A7E}" srcOrd="0" destOrd="0" presId="urn:microsoft.com/office/officeart/2005/8/layout/list1"/>
    <dgm:cxn modelId="{CB45049A-EC6B-4E8F-A778-226224F9F492}" type="presOf" srcId="{39EC6A2C-2250-4CD6-9695-F3F0AF232223}" destId="{E5F8AC0D-C818-46D2-8191-251E5BC620F9}" srcOrd="0" destOrd="0" presId="urn:microsoft.com/office/officeart/2005/8/layout/list1"/>
    <dgm:cxn modelId="{45A9CC9D-2014-4BE8-9980-E0A0959C0C34}" type="presOf" srcId="{0BE71C6B-AB23-42F8-8530-ACCE65770C59}" destId="{DECC77AB-F2E4-4D05-A0D7-A12AE0F9A6BB}" srcOrd="0" destOrd="0" presId="urn:microsoft.com/office/officeart/2005/8/layout/list1"/>
    <dgm:cxn modelId="{595DB439-CB8B-421F-A013-0704F44F9B5F}" type="presOf" srcId="{9E018682-F920-4DE4-848B-9A1180AFE0E6}" destId="{35B9770D-CA92-443B-8E98-61B8397B238F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A5D7E344-304F-4B43-A2E4-1B78E380A349}" type="presOf" srcId="{0EAF9682-B1F8-4E02-A34A-E6BC34DCCA96}" destId="{F89E510D-1EE2-46EE-81BE-70A29F00E6DE}" srcOrd="1" destOrd="0" presId="urn:microsoft.com/office/officeart/2005/8/layout/list1"/>
    <dgm:cxn modelId="{8399BF3B-7B19-4ABD-8551-863324965198}" type="presOf" srcId="{DD2972BB-86F5-43ED-95EB-0E6235EE415E}" destId="{39270827-321C-487D-8701-D3C791DADC60}" srcOrd="1" destOrd="0" presId="urn:microsoft.com/office/officeart/2005/8/layout/list1"/>
    <dgm:cxn modelId="{382AFFA2-C015-452A-A0F7-C5CB0F77BF79}" type="presOf" srcId="{0EAF9682-B1F8-4E02-A34A-E6BC34DCCA96}" destId="{E736F3BE-881B-4B2E-9BA6-B26B41AC01E6}" srcOrd="0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1C943093-DBB6-4BC5-AA4C-9F96B72C7806}" type="presOf" srcId="{DD2972BB-86F5-43ED-95EB-0E6235EE415E}" destId="{F2D1EC00-5936-4507-A1B3-ADE919C81521}" srcOrd="0" destOrd="0" presId="urn:microsoft.com/office/officeart/2005/8/layout/list1"/>
    <dgm:cxn modelId="{C5E73D52-1252-4432-8896-B18709E46655}" type="presOf" srcId="{3A238C8B-31F0-40F7-B9EC-E53169E5539B}" destId="{A3A48043-0B63-489A-B90C-A566B8DF0AB2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7E8CD206-6119-41DB-B286-6D8CC3C71578}" type="presOf" srcId="{96EBA855-8834-49AA-8C3D-CCAA24EC53C7}" destId="{7705A99A-DF51-4065-8350-C15A7BA3E7B5}" srcOrd="1" destOrd="0" presId="urn:microsoft.com/office/officeart/2005/8/layout/list1"/>
    <dgm:cxn modelId="{A80BC96E-0407-41DA-960D-2299453E5B5B}" type="presParOf" srcId="{35B9770D-CA92-443B-8E98-61B8397B238F}" destId="{0473A6B5-DC7A-437A-B45A-5718DC69EABD}" srcOrd="0" destOrd="0" presId="urn:microsoft.com/office/officeart/2005/8/layout/list1"/>
    <dgm:cxn modelId="{44EA9EC2-7116-4EF5-9380-D4095B07F91E}" type="presParOf" srcId="{0473A6B5-DC7A-437A-B45A-5718DC69EABD}" destId="{E736F3BE-881B-4B2E-9BA6-B26B41AC01E6}" srcOrd="0" destOrd="0" presId="urn:microsoft.com/office/officeart/2005/8/layout/list1"/>
    <dgm:cxn modelId="{C9E5EE42-28E4-407A-9FF8-8EC02E9D461A}" type="presParOf" srcId="{0473A6B5-DC7A-437A-B45A-5718DC69EABD}" destId="{F89E510D-1EE2-46EE-81BE-70A29F00E6DE}" srcOrd="1" destOrd="0" presId="urn:microsoft.com/office/officeart/2005/8/layout/list1"/>
    <dgm:cxn modelId="{86E0ABDD-B32F-41C8-AC47-BD4D5744DB21}" type="presParOf" srcId="{35B9770D-CA92-443B-8E98-61B8397B238F}" destId="{302E932B-1D19-4F55-8CFF-667490D2A380}" srcOrd="1" destOrd="0" presId="urn:microsoft.com/office/officeart/2005/8/layout/list1"/>
    <dgm:cxn modelId="{9CFE5590-42DD-4D2B-AD1B-5D81525870D4}" type="presParOf" srcId="{35B9770D-CA92-443B-8E98-61B8397B238F}" destId="{A3A48043-0B63-489A-B90C-A566B8DF0AB2}" srcOrd="2" destOrd="0" presId="urn:microsoft.com/office/officeart/2005/8/layout/list1"/>
    <dgm:cxn modelId="{CDB6AB9E-9E71-40D5-9413-E4BBF15ADC71}" type="presParOf" srcId="{35B9770D-CA92-443B-8E98-61B8397B238F}" destId="{1C3D44FA-DC0A-46CE-B62A-D6474139B106}" srcOrd="3" destOrd="0" presId="urn:microsoft.com/office/officeart/2005/8/layout/list1"/>
    <dgm:cxn modelId="{6A0E2376-D27A-4992-AE92-611B2B621706}" type="presParOf" srcId="{35B9770D-CA92-443B-8E98-61B8397B238F}" destId="{6AC97F89-B2F6-49D8-9F5E-204CF7773244}" srcOrd="4" destOrd="0" presId="urn:microsoft.com/office/officeart/2005/8/layout/list1"/>
    <dgm:cxn modelId="{D8A86825-64BF-48F9-8C1D-2C9FE3E58F05}" type="presParOf" srcId="{6AC97F89-B2F6-49D8-9F5E-204CF7773244}" destId="{F2D1EC00-5936-4507-A1B3-ADE919C81521}" srcOrd="0" destOrd="0" presId="urn:microsoft.com/office/officeart/2005/8/layout/list1"/>
    <dgm:cxn modelId="{03782651-DFC6-494B-B6C4-98B80CAE9F36}" type="presParOf" srcId="{6AC97F89-B2F6-49D8-9F5E-204CF7773244}" destId="{39270827-321C-487D-8701-D3C791DADC60}" srcOrd="1" destOrd="0" presId="urn:microsoft.com/office/officeart/2005/8/layout/list1"/>
    <dgm:cxn modelId="{FAFE3E81-21B5-4AB6-AA1E-836BD27FF9F5}" type="presParOf" srcId="{35B9770D-CA92-443B-8E98-61B8397B238F}" destId="{A6E5FD3D-80F8-4246-80C8-41686BF3ECAC}" srcOrd="5" destOrd="0" presId="urn:microsoft.com/office/officeart/2005/8/layout/list1"/>
    <dgm:cxn modelId="{5049CEE4-4B99-4747-BF2A-D145C83899BA}" type="presParOf" srcId="{35B9770D-CA92-443B-8E98-61B8397B238F}" destId="{E5F8AC0D-C818-46D2-8191-251E5BC620F9}" srcOrd="6" destOrd="0" presId="urn:microsoft.com/office/officeart/2005/8/layout/list1"/>
    <dgm:cxn modelId="{63564A21-7A0B-4FDA-B0D3-1F33143B46A5}" type="presParOf" srcId="{35B9770D-CA92-443B-8E98-61B8397B238F}" destId="{C3A2D552-5181-4C86-924F-8CFF9743B70D}" srcOrd="7" destOrd="0" presId="urn:microsoft.com/office/officeart/2005/8/layout/list1"/>
    <dgm:cxn modelId="{4506F9D1-4483-4702-ABDE-B9D6325E849F}" type="presParOf" srcId="{35B9770D-CA92-443B-8E98-61B8397B238F}" destId="{BBF25707-2330-4BDC-9CAF-313F9AB6EEE9}" srcOrd="8" destOrd="0" presId="urn:microsoft.com/office/officeart/2005/8/layout/list1"/>
    <dgm:cxn modelId="{88D12555-8F39-42F9-8B24-68E8B09B7D63}" type="presParOf" srcId="{BBF25707-2330-4BDC-9CAF-313F9AB6EEE9}" destId="{C47640A3-6433-4A5C-9C35-FFD5EDA33A7E}" srcOrd="0" destOrd="0" presId="urn:microsoft.com/office/officeart/2005/8/layout/list1"/>
    <dgm:cxn modelId="{3D2EDCF1-22F5-49E3-B251-3028F03599A5}" type="presParOf" srcId="{BBF25707-2330-4BDC-9CAF-313F9AB6EEE9}" destId="{7705A99A-DF51-4065-8350-C15A7BA3E7B5}" srcOrd="1" destOrd="0" presId="urn:microsoft.com/office/officeart/2005/8/layout/list1"/>
    <dgm:cxn modelId="{D0E334E3-D551-48CF-B371-80E6D406CCD8}" type="presParOf" srcId="{35B9770D-CA92-443B-8E98-61B8397B238F}" destId="{A26DAE6A-4861-42C1-9520-02D45423AC07}" srcOrd="9" destOrd="0" presId="urn:microsoft.com/office/officeart/2005/8/layout/list1"/>
    <dgm:cxn modelId="{99EAAF82-3D99-4C7E-973F-5DA235DEEC31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Event Handling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Animations</a:t>
          </a: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/>
            <a:t>jQuery has a smart way to capture a wide range of events without making the HTML code complex with event handlers.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 err="1"/>
            <a:t>jQuery</a:t>
          </a:r>
          <a:r>
            <a:rPr lang="en-US" sz="1800" dirty="0"/>
            <a:t> easily selects, traverses, and modifies DOM by using the cross-browser open source selector engine named Sizzle.</a:t>
          </a:r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DOM Manipulation</a:t>
          </a:r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 err="1"/>
            <a:t>jQuery</a:t>
          </a:r>
          <a:r>
            <a:rPr lang="en-US" sz="1800" dirty="0"/>
            <a:t> has many built-in animation effects that the user can use while developing their Web sites.</a:t>
          </a:r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</dgm:pt>
    <dgm:pt modelId="{C3A2D552-5181-4C86-924F-8CFF9743B70D}" type="pres">
      <dgm:prSet presAssocID="{53A88CDB-A6B1-40B6-978D-1514548A3D8B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1" presStyleCnt="3"/>
      <dgm:spPr/>
    </dgm:pt>
    <dgm:pt modelId="{7705A99A-DF51-4065-8350-C15A7BA3E7B5}" type="pres">
      <dgm:prSet presAssocID="{96EBA855-8834-49AA-8C3D-CCAA24EC53C7}" presName="parentText" presStyleLbl="node1" presStyleIdx="2" presStyleCnt="3" custScaleX="123970" custLinFactNeighborX="-40000">
        <dgm:presLayoutVars>
          <dgm:chMax val="0"/>
          <dgm:bulletEnabled val="1"/>
        </dgm:presLayoutVars>
      </dgm:prSet>
      <dgm:spPr/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</dgm:pt>
  </dgm:ptLst>
  <dgm:cxnLst>
    <dgm:cxn modelId="{768EC126-BFE2-44F2-B3A1-D6CCD5990EA3}" type="presOf" srcId="{96EBA855-8834-49AA-8C3D-CCAA24EC53C7}" destId="{7705A99A-DF51-4065-8350-C15A7BA3E7B5}" srcOrd="1" destOrd="0" presId="urn:microsoft.com/office/officeart/2005/8/layout/list1"/>
    <dgm:cxn modelId="{1C9DBD47-154D-4463-8088-04B50E365ADD}" type="presOf" srcId="{DD2972BB-86F5-43ED-95EB-0E6235EE415E}" destId="{F2D1EC00-5936-4507-A1B3-ADE919C81521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886771B8-D0F4-42F9-8B68-9F901AFCE138}" type="presOf" srcId="{0EAF9682-B1F8-4E02-A34A-E6BC34DCCA96}" destId="{F89E510D-1EE2-46EE-81BE-70A29F00E6DE}" srcOrd="1" destOrd="0" presId="urn:microsoft.com/office/officeart/2005/8/layout/list1"/>
    <dgm:cxn modelId="{5B8CF9FA-7D17-4377-85EE-BEF18637F632}" type="presOf" srcId="{39EC6A2C-2250-4CD6-9695-F3F0AF232223}" destId="{E5F8AC0D-C818-46D2-8191-251E5BC620F9}" srcOrd="0" destOrd="0" presId="urn:microsoft.com/office/officeart/2005/8/layout/list1"/>
    <dgm:cxn modelId="{DF0621CE-ECD5-40F7-9DB8-ED9873AAD4F1}" type="presOf" srcId="{0BE71C6B-AB23-42F8-8530-ACCE65770C59}" destId="{DECC77AB-F2E4-4D05-A0D7-A12AE0F9A6BB}" srcOrd="0" destOrd="0" presId="urn:microsoft.com/office/officeart/2005/8/layout/list1"/>
    <dgm:cxn modelId="{6C41D48C-18E4-48BB-861B-9116262DA6A4}" type="presOf" srcId="{96EBA855-8834-49AA-8C3D-CCAA24EC53C7}" destId="{C47640A3-6433-4A5C-9C35-FFD5EDA33A7E}" srcOrd="0" destOrd="0" presId="urn:microsoft.com/office/officeart/2005/8/layout/list1"/>
    <dgm:cxn modelId="{8A0E33DF-3438-4D0B-BC34-3CFF1D13CB8D}" type="presOf" srcId="{9E018682-F920-4DE4-848B-9A1180AFE0E6}" destId="{35B9770D-CA92-443B-8E98-61B8397B238F}" srcOrd="0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5AD0124C-3B48-4D6E-AB74-EE5DF6BFC20D}" type="presOf" srcId="{3A238C8B-31F0-40F7-B9EC-E53169E5539B}" destId="{A3A48043-0B63-489A-B90C-A566B8DF0AB2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2596B1FB-F63A-4CDB-8257-B75280DEE665}" type="presOf" srcId="{0EAF9682-B1F8-4E02-A34A-E6BC34DCCA96}" destId="{E736F3BE-881B-4B2E-9BA6-B26B41AC01E6}" srcOrd="0" destOrd="0" presId="urn:microsoft.com/office/officeart/2005/8/layout/list1"/>
    <dgm:cxn modelId="{36B99DD9-5A44-48DD-AFA2-6DF823A3E82D}" type="presOf" srcId="{DD2972BB-86F5-43ED-95EB-0E6235EE415E}" destId="{39270827-321C-487D-8701-D3C791DADC60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FF38F831-33C3-4E69-8C86-C6A5515684F3}" type="presParOf" srcId="{35B9770D-CA92-443B-8E98-61B8397B238F}" destId="{0473A6B5-DC7A-437A-B45A-5718DC69EABD}" srcOrd="0" destOrd="0" presId="urn:microsoft.com/office/officeart/2005/8/layout/list1"/>
    <dgm:cxn modelId="{DD9D024A-5905-4867-8B8F-0DD070F4E42C}" type="presParOf" srcId="{0473A6B5-DC7A-437A-B45A-5718DC69EABD}" destId="{E736F3BE-881B-4B2E-9BA6-B26B41AC01E6}" srcOrd="0" destOrd="0" presId="urn:microsoft.com/office/officeart/2005/8/layout/list1"/>
    <dgm:cxn modelId="{C85EBAA2-8944-4793-A466-40433D717335}" type="presParOf" srcId="{0473A6B5-DC7A-437A-B45A-5718DC69EABD}" destId="{F89E510D-1EE2-46EE-81BE-70A29F00E6DE}" srcOrd="1" destOrd="0" presId="urn:microsoft.com/office/officeart/2005/8/layout/list1"/>
    <dgm:cxn modelId="{E0671D2D-588F-408B-AEAA-8BB755235067}" type="presParOf" srcId="{35B9770D-CA92-443B-8E98-61B8397B238F}" destId="{302E932B-1D19-4F55-8CFF-667490D2A380}" srcOrd="1" destOrd="0" presId="urn:microsoft.com/office/officeart/2005/8/layout/list1"/>
    <dgm:cxn modelId="{1C029031-5938-4A1E-8DA4-6941239DA24D}" type="presParOf" srcId="{35B9770D-CA92-443B-8E98-61B8397B238F}" destId="{A3A48043-0B63-489A-B90C-A566B8DF0AB2}" srcOrd="2" destOrd="0" presId="urn:microsoft.com/office/officeart/2005/8/layout/list1"/>
    <dgm:cxn modelId="{83E45FD0-090D-430A-A2AE-800C9F6DD668}" type="presParOf" srcId="{35B9770D-CA92-443B-8E98-61B8397B238F}" destId="{1C3D44FA-DC0A-46CE-B62A-D6474139B106}" srcOrd="3" destOrd="0" presId="urn:microsoft.com/office/officeart/2005/8/layout/list1"/>
    <dgm:cxn modelId="{94321C97-5142-414A-A0B8-D0260B22C5E3}" type="presParOf" srcId="{35B9770D-CA92-443B-8E98-61B8397B238F}" destId="{6AC97F89-B2F6-49D8-9F5E-204CF7773244}" srcOrd="4" destOrd="0" presId="urn:microsoft.com/office/officeart/2005/8/layout/list1"/>
    <dgm:cxn modelId="{94AD27B7-ADBF-490E-BDC7-A4778CEEEDB4}" type="presParOf" srcId="{6AC97F89-B2F6-49D8-9F5E-204CF7773244}" destId="{F2D1EC00-5936-4507-A1B3-ADE919C81521}" srcOrd="0" destOrd="0" presId="urn:microsoft.com/office/officeart/2005/8/layout/list1"/>
    <dgm:cxn modelId="{9927D9B4-787F-472D-82A1-3BA48C475438}" type="presParOf" srcId="{6AC97F89-B2F6-49D8-9F5E-204CF7773244}" destId="{39270827-321C-487D-8701-D3C791DADC60}" srcOrd="1" destOrd="0" presId="urn:microsoft.com/office/officeart/2005/8/layout/list1"/>
    <dgm:cxn modelId="{4FD48AF3-47FD-456B-8AE7-222AE14E795F}" type="presParOf" srcId="{35B9770D-CA92-443B-8E98-61B8397B238F}" destId="{A6E5FD3D-80F8-4246-80C8-41686BF3ECAC}" srcOrd="5" destOrd="0" presId="urn:microsoft.com/office/officeart/2005/8/layout/list1"/>
    <dgm:cxn modelId="{82AADA2F-0A90-44FD-9909-85C5B493B041}" type="presParOf" srcId="{35B9770D-CA92-443B-8E98-61B8397B238F}" destId="{E5F8AC0D-C818-46D2-8191-251E5BC620F9}" srcOrd="6" destOrd="0" presId="urn:microsoft.com/office/officeart/2005/8/layout/list1"/>
    <dgm:cxn modelId="{5581A90B-22B9-4861-B1F3-118B7F355715}" type="presParOf" srcId="{35B9770D-CA92-443B-8E98-61B8397B238F}" destId="{C3A2D552-5181-4C86-924F-8CFF9743B70D}" srcOrd="7" destOrd="0" presId="urn:microsoft.com/office/officeart/2005/8/layout/list1"/>
    <dgm:cxn modelId="{6AC494FF-EB48-4339-A128-426E452980C8}" type="presParOf" srcId="{35B9770D-CA92-443B-8E98-61B8397B238F}" destId="{BBF25707-2330-4BDC-9CAF-313F9AB6EEE9}" srcOrd="8" destOrd="0" presId="urn:microsoft.com/office/officeart/2005/8/layout/list1"/>
    <dgm:cxn modelId="{B08FEE52-D41A-4356-A43D-4C70D7E1211E}" type="presParOf" srcId="{BBF25707-2330-4BDC-9CAF-313F9AB6EEE9}" destId="{C47640A3-6433-4A5C-9C35-FFD5EDA33A7E}" srcOrd="0" destOrd="0" presId="urn:microsoft.com/office/officeart/2005/8/layout/list1"/>
    <dgm:cxn modelId="{91BB03E2-296D-458B-A83B-683200DF0654}" type="presParOf" srcId="{BBF25707-2330-4BDC-9CAF-313F9AB6EEE9}" destId="{7705A99A-DF51-4065-8350-C15A7BA3E7B5}" srcOrd="1" destOrd="0" presId="urn:microsoft.com/office/officeart/2005/8/layout/list1"/>
    <dgm:cxn modelId="{14B0E553-4925-450D-883F-E850890C1839}" type="presParOf" srcId="{35B9770D-CA92-443B-8E98-61B8397B238F}" destId="{A26DAE6A-4861-42C1-9520-02D45423AC07}" srcOrd="9" destOrd="0" presId="urn:microsoft.com/office/officeart/2005/8/layout/list1"/>
    <dgm:cxn modelId="{9B91877B-A60D-4518-8550-D9862C495C87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78400"/>
          <a:ext cx="8382000" cy="772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Scripting refers to a series of commands that are interpreted and executed sequentially and immediately on occurrence of an event.</a:t>
          </a:r>
        </a:p>
      </dsp:txBody>
      <dsp:txXfrm>
        <a:off x="37696" y="316096"/>
        <a:ext cx="8306608" cy="696808"/>
      </dsp:txXfrm>
    </dsp:sp>
    <dsp:sp modelId="{0256FAD6-365E-4CAB-8266-8CECC71F7F52}">
      <dsp:nvSpPr>
        <dsp:cNvPr id="0" name=""/>
        <dsp:cNvSpPr/>
      </dsp:nvSpPr>
      <dsp:spPr>
        <a:xfrm>
          <a:off x="0" y="1108200"/>
          <a:ext cx="8382000" cy="772200"/>
        </a:xfrm>
        <a:prstGeom prst="round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tint val="50000"/>
                <a:satMod val="300000"/>
              </a:schemeClr>
            </a:gs>
            <a:gs pos="35000">
              <a:schemeClr val="accent4">
                <a:hueOff val="2450223"/>
                <a:satOff val="-10194"/>
                <a:lumOff val="2402"/>
                <a:alphaOff val="0"/>
                <a:tint val="37000"/>
                <a:satMod val="3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event is an action generated by a user while interacting with a Web page.</a:t>
          </a:r>
        </a:p>
      </dsp:txBody>
      <dsp:txXfrm>
        <a:off x="37696" y="1145896"/>
        <a:ext cx="8306608" cy="696808"/>
      </dsp:txXfrm>
    </dsp:sp>
    <dsp:sp modelId="{A6445519-E36D-458F-8F29-D286534B965D}">
      <dsp:nvSpPr>
        <dsp:cNvPr id="0" name=""/>
        <dsp:cNvSpPr/>
      </dsp:nvSpPr>
      <dsp:spPr>
        <a:xfrm>
          <a:off x="0" y="1938000"/>
          <a:ext cx="8382000" cy="772200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Examples of events include button clicks, selecting a product from a menu, and so on.</a:t>
          </a:r>
        </a:p>
      </dsp:txBody>
      <dsp:txXfrm>
        <a:off x="37696" y="1975696"/>
        <a:ext cx="8306608" cy="696808"/>
      </dsp:txXfrm>
    </dsp:sp>
    <dsp:sp modelId="{02F157C3-4AF0-4564-919C-72DA0052C758}">
      <dsp:nvSpPr>
        <dsp:cNvPr id="0" name=""/>
        <dsp:cNvSpPr/>
      </dsp:nvSpPr>
      <dsp:spPr>
        <a:xfrm>
          <a:off x="0" y="2767800"/>
          <a:ext cx="8382000" cy="772200"/>
        </a:xfrm>
        <a:prstGeom prst="round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tint val="50000"/>
                <a:satMod val="300000"/>
              </a:schemeClr>
            </a:gs>
            <a:gs pos="35000">
              <a:schemeClr val="accent4">
                <a:hueOff val="7350668"/>
                <a:satOff val="-30583"/>
                <a:lumOff val="7206"/>
                <a:alphaOff val="0"/>
                <a:tint val="37000"/>
                <a:satMod val="3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scripting language refers to a set of instructions that provides some functionality when the user interacts with a Web page.</a:t>
          </a:r>
        </a:p>
      </dsp:txBody>
      <dsp:txXfrm>
        <a:off x="37696" y="2805496"/>
        <a:ext cx="8306608" cy="696808"/>
      </dsp:txXfrm>
    </dsp:sp>
    <dsp:sp modelId="{2EB7D3FA-250E-4F56-A9B0-C5AA0134E3BB}">
      <dsp:nvSpPr>
        <dsp:cNvPr id="0" name=""/>
        <dsp:cNvSpPr/>
      </dsp:nvSpPr>
      <dsp:spPr>
        <a:xfrm>
          <a:off x="0" y="3597600"/>
          <a:ext cx="8382000" cy="77220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Scripting languages are often embedded in the HTML pages to change the behavior of the Web pages according to the user’s requirements.</a:t>
          </a:r>
        </a:p>
      </dsp:txBody>
      <dsp:txXfrm>
        <a:off x="37696" y="3635296"/>
        <a:ext cx="8306608" cy="6968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72814"/>
          <a:ext cx="7924800" cy="20727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291592" rIns="615053" bIns="113792" numCol="1" spcCol="1270" anchor="t" anchorCtr="0">
          <a:noAutofit/>
        </a:bodyPr>
        <a:lstStyle/>
        <a:p>
          <a:pPr marL="109538" lvl="1" indent="-103188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jQuery</a:t>
          </a:r>
          <a:r>
            <a:rPr lang="en-US" sz="1600" kern="1200" dirty="0"/>
            <a:t> has a support for cross-browser and works well with the following browsers:</a:t>
          </a:r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Internet Explorer 6 and above</a:t>
          </a:r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Firefox 2.0 and above</a:t>
          </a:r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Safari 3.0 and above</a:t>
          </a:r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Chrome</a:t>
          </a:r>
        </a:p>
        <a:p>
          <a:pPr marL="4635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Opera 9.0 and above</a:t>
          </a:r>
        </a:p>
      </dsp:txBody>
      <dsp:txXfrm>
        <a:off x="0" y="172814"/>
        <a:ext cx="7924800" cy="2072700"/>
      </dsp:txXfrm>
    </dsp:sp>
    <dsp:sp modelId="{F89E510D-1EE2-46EE-81BE-70A29F00E6DE}">
      <dsp:nvSpPr>
        <dsp:cNvPr id="0" name=""/>
        <dsp:cNvSpPr/>
      </dsp:nvSpPr>
      <dsp:spPr>
        <a:xfrm>
          <a:off x="237744" y="42249"/>
          <a:ext cx="6874954" cy="36134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Cross Browser Support</a:t>
          </a:r>
        </a:p>
      </dsp:txBody>
      <dsp:txXfrm>
        <a:off x="255383" y="59888"/>
        <a:ext cx="6839676" cy="326065"/>
      </dsp:txXfrm>
    </dsp:sp>
    <dsp:sp modelId="{E5F8AC0D-C818-46D2-8191-251E5BC620F9}">
      <dsp:nvSpPr>
        <dsp:cNvPr id="0" name=""/>
        <dsp:cNvSpPr/>
      </dsp:nvSpPr>
      <dsp:spPr>
        <a:xfrm>
          <a:off x="0" y="2485196"/>
          <a:ext cx="7924800" cy="6174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291592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jQuery</a:t>
          </a:r>
          <a:r>
            <a:rPr lang="en-US" sz="1600" kern="1200" dirty="0"/>
            <a:t> has a lightweight library of 19 KB size.</a:t>
          </a:r>
        </a:p>
      </dsp:txBody>
      <dsp:txXfrm>
        <a:off x="0" y="2485196"/>
        <a:ext cx="7924800" cy="617400"/>
      </dsp:txXfrm>
    </dsp:sp>
    <dsp:sp modelId="{39270827-321C-487D-8701-D3C791DADC60}">
      <dsp:nvSpPr>
        <dsp:cNvPr id="0" name=""/>
        <dsp:cNvSpPr/>
      </dsp:nvSpPr>
      <dsp:spPr>
        <a:xfrm>
          <a:off x="249694" y="2345252"/>
          <a:ext cx="6890264" cy="363558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Lightweight</a:t>
          </a:r>
        </a:p>
      </dsp:txBody>
      <dsp:txXfrm>
        <a:off x="267441" y="2362999"/>
        <a:ext cx="6854770" cy="328064"/>
      </dsp:txXfrm>
    </dsp:sp>
    <dsp:sp modelId="{5EB3F0E1-8F82-4DA2-A3A1-3760BE08338A}">
      <dsp:nvSpPr>
        <dsp:cNvPr id="0" name=""/>
        <dsp:cNvSpPr/>
      </dsp:nvSpPr>
      <dsp:spPr>
        <a:xfrm>
          <a:off x="0" y="3401810"/>
          <a:ext cx="7924800" cy="8379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291592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jQuery</a:t>
          </a:r>
          <a:r>
            <a:rPr lang="en-US" sz="1600" kern="1200" dirty="0"/>
            <a:t> helps you to develop feature-rich and responsive Web sites by using AJAX technologies.</a:t>
          </a:r>
        </a:p>
      </dsp:txBody>
      <dsp:txXfrm>
        <a:off x="0" y="3401810"/>
        <a:ext cx="7924800" cy="837900"/>
      </dsp:txXfrm>
    </dsp:sp>
    <dsp:sp modelId="{5E9C54F3-B9B4-4223-AB87-D748FE82DABD}">
      <dsp:nvSpPr>
        <dsp:cNvPr id="0" name=""/>
        <dsp:cNvSpPr/>
      </dsp:nvSpPr>
      <dsp:spPr>
        <a:xfrm>
          <a:off x="228598" y="3195170"/>
          <a:ext cx="6919000" cy="41328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AJAX Support</a:t>
          </a:r>
        </a:p>
      </dsp:txBody>
      <dsp:txXfrm>
        <a:off x="248773" y="3215345"/>
        <a:ext cx="6878650" cy="372930"/>
      </dsp:txXfrm>
    </dsp:sp>
    <dsp:sp modelId="{DECC77AB-F2E4-4D05-A0D7-A12AE0F9A6BB}">
      <dsp:nvSpPr>
        <dsp:cNvPr id="0" name=""/>
        <dsp:cNvSpPr/>
      </dsp:nvSpPr>
      <dsp:spPr>
        <a:xfrm>
          <a:off x="0" y="4521950"/>
          <a:ext cx="7924800" cy="6174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291592" rIns="615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jQuery</a:t>
          </a:r>
          <a:r>
            <a:rPr lang="en-US" sz="1600" kern="1200" dirty="0"/>
            <a:t> supports basic </a:t>
          </a:r>
          <a:r>
            <a:rPr lang="en-US" sz="1600" kern="1200" dirty="0" err="1"/>
            <a:t>XPath</a:t>
          </a:r>
          <a:r>
            <a:rPr lang="en-US" sz="1600" kern="1200" dirty="0"/>
            <a:t> syntax and CSS3 selectors.</a:t>
          </a:r>
        </a:p>
      </dsp:txBody>
      <dsp:txXfrm>
        <a:off x="0" y="4521950"/>
        <a:ext cx="7924800" cy="617400"/>
      </dsp:txXfrm>
    </dsp:sp>
    <dsp:sp modelId="{7705A99A-DF51-4065-8350-C15A7BA3E7B5}">
      <dsp:nvSpPr>
        <dsp:cNvPr id="0" name=""/>
        <dsp:cNvSpPr/>
      </dsp:nvSpPr>
      <dsp:spPr>
        <a:xfrm>
          <a:off x="237744" y="4315310"/>
          <a:ext cx="6918944" cy="41328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Latest Technology</a:t>
          </a:r>
        </a:p>
      </dsp:txBody>
      <dsp:txXfrm>
        <a:off x="257919" y="4335485"/>
        <a:ext cx="6878594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17134"/>
          <a:ext cx="7620000" cy="11025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416560" rIns="59139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Refers to a script being executed on the client’s machine by the browser.</a:t>
          </a:r>
        </a:p>
      </dsp:txBody>
      <dsp:txXfrm>
        <a:off x="0" y="217134"/>
        <a:ext cx="7620000" cy="1102500"/>
      </dsp:txXfrm>
    </dsp:sp>
    <dsp:sp modelId="{F89E510D-1EE2-46EE-81BE-70A29F00E6DE}">
      <dsp:nvSpPr>
        <dsp:cNvPr id="0" name=""/>
        <dsp:cNvSpPr/>
      </dsp:nvSpPr>
      <dsp:spPr>
        <a:xfrm>
          <a:off x="228600" y="30613"/>
          <a:ext cx="5238948" cy="51620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Client-side Scripting:</a:t>
          </a:r>
        </a:p>
      </dsp:txBody>
      <dsp:txXfrm>
        <a:off x="253799" y="55812"/>
        <a:ext cx="5188550" cy="465806"/>
      </dsp:txXfrm>
    </dsp:sp>
    <dsp:sp modelId="{E5F8AC0D-C818-46D2-8191-251E5BC620F9}">
      <dsp:nvSpPr>
        <dsp:cNvPr id="0" name=""/>
        <dsp:cNvSpPr/>
      </dsp:nvSpPr>
      <dsp:spPr>
        <a:xfrm>
          <a:off x="0" y="1716900"/>
          <a:ext cx="7620000" cy="11025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416560" rIns="59139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Refers to a script being executed on a Web server to generate dynamic HTML pages.</a:t>
          </a:r>
        </a:p>
      </dsp:txBody>
      <dsp:txXfrm>
        <a:off x="0" y="1716900"/>
        <a:ext cx="7620000" cy="1102500"/>
      </dsp:txXfrm>
    </dsp:sp>
    <dsp:sp modelId="{39270827-321C-487D-8701-D3C791DADC60}">
      <dsp:nvSpPr>
        <dsp:cNvPr id="0" name=""/>
        <dsp:cNvSpPr/>
      </dsp:nvSpPr>
      <dsp:spPr>
        <a:xfrm>
          <a:off x="240090" y="1462117"/>
          <a:ext cx="5238948" cy="519368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Server-side Scripting:</a:t>
          </a:r>
        </a:p>
      </dsp:txBody>
      <dsp:txXfrm>
        <a:off x="265443" y="1487470"/>
        <a:ext cx="5188242" cy="468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7149"/>
          <a:ext cx="8382000" cy="694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JavaScript is a scripting language that allows building dynamic Web pages by ensuring maximum user interactivity. </a:t>
          </a:r>
        </a:p>
      </dsp:txBody>
      <dsp:txXfrm>
        <a:off x="33926" y="151075"/>
        <a:ext cx="8314148" cy="627128"/>
      </dsp:txXfrm>
    </dsp:sp>
    <dsp:sp modelId="{0256FAD6-365E-4CAB-8266-8CECC71F7F52}">
      <dsp:nvSpPr>
        <dsp:cNvPr id="0" name=""/>
        <dsp:cNvSpPr/>
      </dsp:nvSpPr>
      <dsp:spPr>
        <a:xfrm>
          <a:off x="0" y="863969"/>
          <a:ext cx="8382000" cy="694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JavaScript is an object-based language, which means that it provides objects for specifying functionalities.</a:t>
          </a:r>
        </a:p>
      </dsp:txBody>
      <dsp:txXfrm>
        <a:off x="33926" y="897895"/>
        <a:ext cx="8314148" cy="627128"/>
      </dsp:txXfrm>
    </dsp:sp>
    <dsp:sp modelId="{A6445519-E36D-458F-8F29-D286534B965D}">
      <dsp:nvSpPr>
        <dsp:cNvPr id="0" name=""/>
        <dsp:cNvSpPr/>
      </dsp:nvSpPr>
      <dsp:spPr>
        <a:xfrm>
          <a:off x="0" y="1610789"/>
          <a:ext cx="8382000" cy="6949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real life, an object is a visible entity such as a car or a table having some characteristics and capable of performing certain actions.</a:t>
          </a:r>
        </a:p>
      </dsp:txBody>
      <dsp:txXfrm>
        <a:off x="33926" y="1644715"/>
        <a:ext cx="8314148" cy="627128"/>
      </dsp:txXfrm>
    </dsp:sp>
    <dsp:sp modelId="{02F157C3-4AF0-4564-919C-72DA0052C758}">
      <dsp:nvSpPr>
        <dsp:cNvPr id="0" name=""/>
        <dsp:cNvSpPr/>
      </dsp:nvSpPr>
      <dsp:spPr>
        <a:xfrm>
          <a:off x="0" y="2357609"/>
          <a:ext cx="8382000" cy="694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Similarly, in a scripting language, an object has a unique identity, state, and behavior.</a:t>
          </a:r>
        </a:p>
      </dsp:txBody>
      <dsp:txXfrm>
        <a:off x="33926" y="2391535"/>
        <a:ext cx="8314148" cy="627128"/>
      </dsp:txXfrm>
    </dsp:sp>
    <dsp:sp modelId="{2EB7D3FA-250E-4F56-A9B0-C5AA0134E3BB}">
      <dsp:nvSpPr>
        <dsp:cNvPr id="0" name=""/>
        <dsp:cNvSpPr/>
      </dsp:nvSpPr>
      <dsp:spPr>
        <a:xfrm>
          <a:off x="0" y="3104429"/>
          <a:ext cx="8382000" cy="6949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identity of the object distinguishes it from the other objects of the same type.</a:t>
          </a:r>
        </a:p>
      </dsp:txBody>
      <dsp:txXfrm>
        <a:off x="33926" y="3138355"/>
        <a:ext cx="8314148" cy="627128"/>
      </dsp:txXfrm>
    </dsp:sp>
    <dsp:sp modelId="{0F147CFF-3E8E-4540-9C52-F4C339712692}">
      <dsp:nvSpPr>
        <dsp:cNvPr id="0" name=""/>
        <dsp:cNvSpPr/>
      </dsp:nvSpPr>
      <dsp:spPr>
        <a:xfrm>
          <a:off x="0" y="3851250"/>
          <a:ext cx="8382000" cy="694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state of the object refers to its characteristics, whereas the behavior of the object consists of its possible actions.</a:t>
          </a:r>
        </a:p>
      </dsp:txBody>
      <dsp:txXfrm>
        <a:off x="33926" y="3885176"/>
        <a:ext cx="8314148" cy="627128"/>
      </dsp:txXfrm>
    </dsp:sp>
    <dsp:sp modelId="{FA6D5F93-001C-4408-896F-284E44EA4C9E}">
      <dsp:nvSpPr>
        <dsp:cNvPr id="0" name=""/>
        <dsp:cNvSpPr/>
      </dsp:nvSpPr>
      <dsp:spPr>
        <a:xfrm>
          <a:off x="0" y="4598070"/>
          <a:ext cx="8382000" cy="694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object stores its identity and state in fields (also called variables) and exposes its behavior through functions (actions). </a:t>
          </a:r>
        </a:p>
      </dsp:txBody>
      <dsp:txXfrm>
        <a:off x="33926" y="4631996"/>
        <a:ext cx="8314148" cy="627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1169"/>
          <a:ext cx="8382000" cy="8880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Client-side JavaScript (CSJS) is executed by the browser on the user’s workstation.</a:t>
          </a:r>
        </a:p>
      </dsp:txBody>
      <dsp:txXfrm>
        <a:off x="43350" y="74519"/>
        <a:ext cx="8295300" cy="801330"/>
      </dsp:txXfrm>
    </dsp:sp>
    <dsp:sp modelId="{0256FAD6-365E-4CAB-8266-8CECC71F7F52}">
      <dsp:nvSpPr>
        <dsp:cNvPr id="0" name=""/>
        <dsp:cNvSpPr/>
      </dsp:nvSpPr>
      <dsp:spPr>
        <a:xfrm>
          <a:off x="0" y="985440"/>
          <a:ext cx="8382000" cy="888030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client-side script might contain instructions for the browser to handle user interactivity.</a:t>
          </a:r>
        </a:p>
      </dsp:txBody>
      <dsp:txXfrm>
        <a:off x="43350" y="1028790"/>
        <a:ext cx="8295300" cy="801330"/>
      </dsp:txXfrm>
    </dsp:sp>
    <dsp:sp modelId="{2EB7D3FA-250E-4F56-A9B0-C5AA0134E3BB}">
      <dsp:nvSpPr>
        <dsp:cNvPr id="0" name=""/>
        <dsp:cNvSpPr/>
      </dsp:nvSpPr>
      <dsp:spPr>
        <a:xfrm>
          <a:off x="0" y="1939710"/>
          <a:ext cx="8382000" cy="88803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JavaScript is either embedded in an HTML page or is separately defined in a file, which is saved with .</a:t>
          </a:r>
          <a:r>
            <a:rPr lang="en-US" sz="2300" kern="1200" dirty="0" err="1"/>
            <a:t>js</a:t>
          </a:r>
          <a:r>
            <a:rPr lang="en-US" sz="2300" kern="1200" dirty="0"/>
            <a:t> extension.</a:t>
          </a:r>
        </a:p>
      </dsp:txBody>
      <dsp:txXfrm>
        <a:off x="43350" y="1983060"/>
        <a:ext cx="8295300" cy="801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33348"/>
          <a:ext cx="5715000" cy="9476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Server-side JavaScript (SSJS) is executed by the Web server when an HTML page is requested by a user and the output is displayed by the browser.</a:t>
          </a:r>
          <a:endParaRPr lang="en-US" sz="1800" kern="1200" dirty="0"/>
        </a:p>
      </dsp:txBody>
      <dsp:txXfrm>
        <a:off x="46263" y="179611"/>
        <a:ext cx="5622474" cy="855173"/>
      </dsp:txXfrm>
    </dsp:sp>
    <dsp:sp modelId="{0256FAD6-365E-4CAB-8266-8CECC71F7F52}">
      <dsp:nvSpPr>
        <dsp:cNvPr id="0" name=""/>
        <dsp:cNvSpPr/>
      </dsp:nvSpPr>
      <dsp:spPr>
        <a:xfrm>
          <a:off x="0" y="1132888"/>
          <a:ext cx="5715000" cy="9476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interact with the database, fetch the required information and display it to the user.</a:t>
          </a:r>
        </a:p>
      </dsp:txBody>
      <dsp:txXfrm>
        <a:off x="46263" y="1179151"/>
        <a:ext cx="5622474" cy="855173"/>
      </dsp:txXfrm>
    </dsp:sp>
    <dsp:sp modelId="{A6445519-E36D-458F-8F29-D286534B965D}">
      <dsp:nvSpPr>
        <dsp:cNvPr id="0" name=""/>
        <dsp:cNvSpPr/>
      </dsp:nvSpPr>
      <dsp:spPr>
        <a:xfrm>
          <a:off x="0" y="2132428"/>
          <a:ext cx="5715000" cy="9476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fulfills the goal of providing dynamic content in Web pages.</a:t>
          </a:r>
        </a:p>
      </dsp:txBody>
      <dsp:txXfrm>
        <a:off x="46263" y="2178691"/>
        <a:ext cx="5622474" cy="855173"/>
      </dsp:txXfrm>
    </dsp:sp>
    <dsp:sp modelId="{29FB7517-3888-448C-A07B-32156665BE25}">
      <dsp:nvSpPr>
        <dsp:cNvPr id="0" name=""/>
        <dsp:cNvSpPr/>
      </dsp:nvSpPr>
      <dsp:spPr>
        <a:xfrm>
          <a:off x="0" y="3131968"/>
          <a:ext cx="5715000" cy="9476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Compilation is a process of converting a code into machine-independent code </a:t>
          </a:r>
        </a:p>
      </dsp:txBody>
      <dsp:txXfrm>
        <a:off x="46263" y="3178231"/>
        <a:ext cx="5622474" cy="855173"/>
      </dsp:txXfrm>
    </dsp:sp>
    <dsp:sp modelId="{FA6D5F93-001C-4408-896F-284E44EA4C9E}">
      <dsp:nvSpPr>
        <dsp:cNvPr id="0" name=""/>
        <dsp:cNvSpPr/>
      </dsp:nvSpPr>
      <dsp:spPr>
        <a:xfrm>
          <a:off x="0" y="4131508"/>
          <a:ext cx="5715000" cy="94769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machine-independent code is known as the bytecode, which is an executable file that the Web server runs to generate the desired output. </a:t>
          </a:r>
          <a:endParaRPr lang="en-US" sz="1800" kern="1200" dirty="0"/>
        </a:p>
      </dsp:txBody>
      <dsp:txXfrm>
        <a:off x="46263" y="4177771"/>
        <a:ext cx="5622474" cy="8551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067"/>
          <a:ext cx="4533900" cy="11782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&lt;script&gt; tag defines a script for an HTML page to make them interactive.</a:t>
          </a:r>
        </a:p>
      </dsp:txBody>
      <dsp:txXfrm>
        <a:off x="57518" y="58585"/>
        <a:ext cx="4418864" cy="1063236"/>
      </dsp:txXfrm>
    </dsp:sp>
    <dsp:sp modelId="{0256FAD6-365E-4CAB-8266-8CECC71F7F52}">
      <dsp:nvSpPr>
        <dsp:cNvPr id="0" name=""/>
        <dsp:cNvSpPr/>
      </dsp:nvSpPr>
      <dsp:spPr>
        <a:xfrm>
          <a:off x="0" y="1193626"/>
          <a:ext cx="4533900" cy="1178272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browser that supports scripts interprets and executes the script specified under the &lt;script&gt; tag when the page loads in the browser. </a:t>
          </a:r>
        </a:p>
      </dsp:txBody>
      <dsp:txXfrm>
        <a:off x="57518" y="1251144"/>
        <a:ext cx="4418864" cy="1063236"/>
      </dsp:txXfrm>
    </dsp:sp>
    <dsp:sp modelId="{02F157C3-4AF0-4564-919C-72DA0052C758}">
      <dsp:nvSpPr>
        <dsp:cNvPr id="0" name=""/>
        <dsp:cNvSpPr/>
      </dsp:nvSpPr>
      <dsp:spPr>
        <a:xfrm>
          <a:off x="0" y="2378032"/>
          <a:ext cx="4533900" cy="1178272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You can define multiple &lt;script&gt; tags either in the &lt;head&gt; or in the &lt;body&gt; elements.</a:t>
          </a:r>
        </a:p>
      </dsp:txBody>
      <dsp:txXfrm>
        <a:off x="57518" y="2435550"/>
        <a:ext cx="4418864" cy="10632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0" y="0"/>
          <a:ext cx="8370306" cy="531764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two main purposes of the 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&lt;script&gt;</a:t>
          </a:r>
          <a:r>
            <a:rPr lang="en-US" sz="2000" kern="1200" dirty="0"/>
            <a:t> tag:</a:t>
          </a:r>
        </a:p>
      </dsp:txBody>
      <dsp:txXfrm>
        <a:off x="15575" y="15575"/>
        <a:ext cx="8339156" cy="500614"/>
      </dsp:txXfrm>
    </dsp:sp>
    <dsp:sp modelId="{159E9CC5-F056-481E-890B-D81D92944806}">
      <dsp:nvSpPr>
        <dsp:cNvPr id="0" name=""/>
        <dsp:cNvSpPr/>
      </dsp:nvSpPr>
      <dsp:spPr>
        <a:xfrm>
          <a:off x="837030" y="531764"/>
          <a:ext cx="914452" cy="236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29"/>
              </a:lnTo>
              <a:lnTo>
                <a:pt x="914452" y="2367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751483" y="491546"/>
          <a:ext cx="5868746" cy="55389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Identifies a given segment of script in the HTML page.</a:t>
          </a:r>
        </a:p>
      </dsp:txBody>
      <dsp:txXfrm>
        <a:off x="1767706" y="507769"/>
        <a:ext cx="5836300" cy="521450"/>
      </dsp:txXfrm>
    </dsp:sp>
    <dsp:sp modelId="{C9082C2E-3830-4A10-8B86-E47EF69015BA}">
      <dsp:nvSpPr>
        <dsp:cNvPr id="0" name=""/>
        <dsp:cNvSpPr/>
      </dsp:nvSpPr>
      <dsp:spPr>
        <a:xfrm>
          <a:off x="837030" y="531764"/>
          <a:ext cx="914452" cy="848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15"/>
              </a:lnTo>
              <a:lnTo>
                <a:pt x="914452" y="848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 flipH="1">
          <a:off x="1751483" y="1092325"/>
          <a:ext cx="5827173" cy="57650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Loads an external script file.</a:t>
          </a:r>
        </a:p>
      </dsp:txBody>
      <dsp:txXfrm>
        <a:off x="1768368" y="1109210"/>
        <a:ext cx="5793403" cy="5427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23488"/>
          <a:ext cx="7620000" cy="75127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Occurs when a key is pressed down.</a:t>
          </a:r>
        </a:p>
      </dsp:txBody>
      <dsp:txXfrm>
        <a:off x="0" y="223488"/>
        <a:ext cx="7620000" cy="751275"/>
      </dsp:txXfrm>
    </dsp:sp>
    <dsp:sp modelId="{F89E510D-1EE2-46EE-81BE-70A29F00E6DE}">
      <dsp:nvSpPr>
        <dsp:cNvPr id="0" name=""/>
        <dsp:cNvSpPr/>
      </dsp:nvSpPr>
      <dsp:spPr>
        <a:xfrm>
          <a:off x="228600" y="55619"/>
          <a:ext cx="6610532" cy="46458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Onkeydown</a:t>
          </a:r>
          <a:endParaRPr lang="en-US" sz="1800" b="1" kern="1200" dirty="0"/>
        </a:p>
      </dsp:txBody>
      <dsp:txXfrm>
        <a:off x="251279" y="78298"/>
        <a:ext cx="6565174" cy="419225"/>
      </dsp:txXfrm>
    </dsp:sp>
    <dsp:sp modelId="{E5F8AC0D-C818-46D2-8191-251E5BC620F9}">
      <dsp:nvSpPr>
        <dsp:cNvPr id="0" name=""/>
        <dsp:cNvSpPr/>
      </dsp:nvSpPr>
      <dsp:spPr>
        <a:xfrm>
          <a:off x="0" y="1282926"/>
          <a:ext cx="7620000" cy="75127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Occurs when the key is released.</a:t>
          </a:r>
        </a:p>
      </dsp:txBody>
      <dsp:txXfrm>
        <a:off x="0" y="1282926"/>
        <a:ext cx="7620000" cy="751275"/>
      </dsp:txXfrm>
    </dsp:sp>
    <dsp:sp modelId="{39270827-321C-487D-8701-D3C791DADC60}">
      <dsp:nvSpPr>
        <dsp:cNvPr id="0" name=""/>
        <dsp:cNvSpPr/>
      </dsp:nvSpPr>
      <dsp:spPr>
        <a:xfrm>
          <a:off x="240090" y="1102998"/>
          <a:ext cx="6625254" cy="46743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Onkeyup</a:t>
          </a:r>
          <a:endParaRPr lang="en-US" sz="1800" b="1" kern="1200" dirty="0"/>
        </a:p>
      </dsp:txBody>
      <dsp:txXfrm>
        <a:off x="262908" y="1125816"/>
        <a:ext cx="6579618" cy="421796"/>
      </dsp:txXfrm>
    </dsp:sp>
    <dsp:sp modelId="{DECC77AB-F2E4-4D05-A0D7-A12AE0F9A6BB}">
      <dsp:nvSpPr>
        <dsp:cNvPr id="0" name=""/>
        <dsp:cNvSpPr/>
      </dsp:nvSpPr>
      <dsp:spPr>
        <a:xfrm>
          <a:off x="0" y="2418905"/>
          <a:ext cx="7620000" cy="75127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Occurs when a key is pressed and released.</a:t>
          </a:r>
        </a:p>
      </dsp:txBody>
      <dsp:txXfrm>
        <a:off x="0" y="2418905"/>
        <a:ext cx="7620000" cy="751275"/>
      </dsp:txXfrm>
    </dsp:sp>
    <dsp:sp modelId="{7705A99A-DF51-4065-8350-C15A7BA3E7B5}">
      <dsp:nvSpPr>
        <dsp:cNvPr id="0" name=""/>
        <dsp:cNvSpPr/>
      </dsp:nvSpPr>
      <dsp:spPr>
        <a:xfrm>
          <a:off x="228600" y="2153225"/>
          <a:ext cx="5334000" cy="5313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Onkeypress</a:t>
          </a:r>
          <a:endParaRPr lang="en-US" sz="1800" b="1" kern="1200" dirty="0"/>
        </a:p>
      </dsp:txBody>
      <dsp:txXfrm>
        <a:off x="254539" y="2179164"/>
        <a:ext cx="5282122" cy="4794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73134"/>
          <a:ext cx="8458200" cy="9639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354076" rIns="65645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jQuery has a smart way to capture a wide range of events without making the HTML code complex with event handlers.</a:t>
          </a:r>
        </a:p>
      </dsp:txBody>
      <dsp:txXfrm>
        <a:off x="0" y="173134"/>
        <a:ext cx="8458200" cy="963900"/>
      </dsp:txXfrm>
    </dsp:sp>
    <dsp:sp modelId="{F89E510D-1EE2-46EE-81BE-70A29F00E6DE}">
      <dsp:nvSpPr>
        <dsp:cNvPr id="0" name=""/>
        <dsp:cNvSpPr/>
      </dsp:nvSpPr>
      <dsp:spPr>
        <a:xfrm>
          <a:off x="253746" y="14591"/>
          <a:ext cx="7337691" cy="43877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Event Handling</a:t>
          </a:r>
        </a:p>
      </dsp:txBody>
      <dsp:txXfrm>
        <a:off x="275165" y="36010"/>
        <a:ext cx="7294853" cy="395935"/>
      </dsp:txXfrm>
    </dsp:sp>
    <dsp:sp modelId="{E5F8AC0D-C818-46D2-8191-251E5BC620F9}">
      <dsp:nvSpPr>
        <dsp:cNvPr id="0" name=""/>
        <dsp:cNvSpPr/>
      </dsp:nvSpPr>
      <dsp:spPr>
        <a:xfrm>
          <a:off x="0" y="1428076"/>
          <a:ext cx="8458200" cy="9639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354076" rIns="65645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jQuery</a:t>
          </a:r>
          <a:r>
            <a:rPr lang="en-US" sz="1800" kern="1200" dirty="0"/>
            <a:t> has many built-in animation effects that the user can use while developing their Web sites.</a:t>
          </a:r>
        </a:p>
      </dsp:txBody>
      <dsp:txXfrm>
        <a:off x="0" y="1428076"/>
        <a:ext cx="8458200" cy="963900"/>
      </dsp:txXfrm>
    </dsp:sp>
    <dsp:sp modelId="{39270827-321C-487D-8701-D3C791DADC60}">
      <dsp:nvSpPr>
        <dsp:cNvPr id="0" name=""/>
        <dsp:cNvSpPr/>
      </dsp:nvSpPr>
      <dsp:spPr>
        <a:xfrm>
          <a:off x="266500" y="1258145"/>
          <a:ext cx="7354032" cy="44146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Animations</a:t>
          </a:r>
        </a:p>
      </dsp:txBody>
      <dsp:txXfrm>
        <a:off x="288050" y="1279695"/>
        <a:ext cx="7310932" cy="398363"/>
      </dsp:txXfrm>
    </dsp:sp>
    <dsp:sp modelId="{DECC77AB-F2E4-4D05-A0D7-A12AE0F9A6BB}">
      <dsp:nvSpPr>
        <dsp:cNvPr id="0" name=""/>
        <dsp:cNvSpPr/>
      </dsp:nvSpPr>
      <dsp:spPr>
        <a:xfrm>
          <a:off x="0" y="2755308"/>
          <a:ext cx="8458200" cy="9639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354076" rIns="65645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jQuery</a:t>
          </a:r>
          <a:r>
            <a:rPr lang="en-US" sz="1800" kern="1200" dirty="0"/>
            <a:t> easily selects, traverses, and modifies DOM by using the cross-browser open source selector engine named Sizzle.</a:t>
          </a:r>
        </a:p>
      </dsp:txBody>
      <dsp:txXfrm>
        <a:off x="0" y="2755308"/>
        <a:ext cx="8458200" cy="963900"/>
      </dsp:txXfrm>
    </dsp:sp>
    <dsp:sp modelId="{7705A99A-DF51-4065-8350-C15A7BA3E7B5}">
      <dsp:nvSpPr>
        <dsp:cNvPr id="0" name=""/>
        <dsp:cNvSpPr/>
      </dsp:nvSpPr>
      <dsp:spPr>
        <a:xfrm>
          <a:off x="253746" y="2504388"/>
          <a:ext cx="7339941" cy="5018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DOM Manipulation</a:t>
          </a:r>
        </a:p>
      </dsp:txBody>
      <dsp:txXfrm>
        <a:off x="278244" y="2528886"/>
        <a:ext cx="7290945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5/26/2018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5/26/2018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: </a:t>
            </a:r>
            <a:r>
              <a:rPr lang="en-US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endParaRPr lang="en-US" baseline="0" dirty="0"/>
          </a:p>
          <a:p>
            <a:r>
              <a:rPr lang="en-US" baseline="0" dirty="0"/>
              <a:t>Visible ; </a:t>
            </a:r>
            <a:r>
              <a:rPr lang="en-US" baseline="0" dirty="0" err="1"/>
              <a:t>hữu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latest JavaScript in use is version 1.8.5 released on 27 July, 2010.  Ref : https://developer.mozilla.org/en-US/docs/Web/JavaScript/New_in_JavaScript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9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Versions: 1.0, 1.1.x, 1.2.x,</a:t>
            </a:r>
            <a:r>
              <a:rPr lang="en-US" baseline="0" dirty="0"/>
              <a:t> 1.3, 1.4.x, 1.5.x, 1.6, 1.7, 1.8, 1.9, 1.12, 2.2, 3.0, </a:t>
            </a:r>
            <a:r>
              <a:rPr lang="en-US" u="sng" baseline="0" dirty="0">
                <a:solidFill>
                  <a:srgbClr val="FF0000"/>
                </a:solidFill>
              </a:rPr>
              <a:t>3.1</a:t>
            </a:r>
            <a:r>
              <a:rPr lang="en-US" baseline="0" dirty="0"/>
              <a:t> . REF: http://jquery.com/download/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4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4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7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12</a:t>
            </a: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JavaScript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</a:t>
            </a:r>
            <a:r>
              <a:rPr lang="en-US" sz="6000" b="1" i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NexTGen</a:t>
            </a: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4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5" name="Picture 44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4E4C"/>
                </a:solidFill>
                <a:effectLst>
                  <a:innerShdw blurRad="101600" dist="76200" dir="5400000">
                    <a:schemeClr val="accent5">
                      <a:lumMod val="75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Sharing and Maintaining Workbook / Session 1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tif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tif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microsoft.com/office/2007/relationships/diagramDrawing" Target="../diagrams/drawing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diagramColors" Target="../diagrams/colors7.xml"/><Relationship Id="rId5" Type="http://schemas.openxmlformats.org/officeDocument/2006/relationships/diagramColors" Target="../diagrams/colors6.xml"/><Relationship Id="rId10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/>
              <a:t>Variables 1-2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81200" y="2004011"/>
            <a:ext cx="4272064" cy="880620"/>
            <a:chOff x="2133600" y="1676400"/>
            <a:chExt cx="5489668" cy="1828800"/>
          </a:xfrm>
        </p:grpSpPr>
        <p:sp>
          <p:nvSpPr>
            <p:cNvPr id="16" name="Cube 15"/>
            <p:cNvSpPr/>
            <p:nvPr/>
          </p:nvSpPr>
          <p:spPr>
            <a:xfrm>
              <a:off x="2133600" y="1752600"/>
              <a:ext cx="2667000" cy="1752600"/>
            </a:xfrm>
            <a:prstGeom prst="cube">
              <a:avLst/>
            </a:prstGeom>
            <a:gradFill>
              <a:gsLst>
                <a:gs pos="0">
                  <a:srgbClr val="C00000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1828800"/>
              <a:ext cx="9906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value</a:t>
              </a:r>
              <a:endParaRPr lang="en-US" b="1" dirty="0"/>
            </a:p>
          </p:txBody>
        </p:sp>
        <p:sp>
          <p:nvSpPr>
            <p:cNvPr id="10" name="Cube 9"/>
            <p:cNvSpPr/>
            <p:nvPr/>
          </p:nvSpPr>
          <p:spPr>
            <a:xfrm>
              <a:off x="4953000" y="1676400"/>
              <a:ext cx="2667000" cy="1752600"/>
            </a:xfrm>
            <a:prstGeom prst="cube">
              <a:avLst/>
            </a:prstGeom>
            <a:gradFill>
              <a:gsLst>
                <a:gs pos="0">
                  <a:srgbClr val="C00000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studID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1798098"/>
              <a:ext cx="8382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100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7424230">
              <a:off x="6927732" y="2273931"/>
              <a:ext cx="1084066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Number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7424230">
              <a:off x="4191930" y="2341903"/>
              <a:ext cx="8382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type</a:t>
              </a:r>
              <a:endParaRPr lang="en-US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5708" y="999082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Declaring a variable refers to creating a variable by specifying the variable name.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2652" y="3625774"/>
            <a:ext cx="8686800" cy="2438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Syntax: </a:t>
            </a:r>
          </a:p>
          <a:p>
            <a:pPr marL="182563" lvl="1" indent="276225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 err="1"/>
              <a:t>var</a:t>
            </a:r>
            <a:r>
              <a:rPr lang="en-US" sz="1800" b="1" dirty="0"/>
              <a:t> &lt;</a:t>
            </a:r>
            <a:r>
              <a:rPr lang="en-US" sz="1800" b="1" dirty="0" err="1"/>
              <a:t>variableName</a:t>
            </a:r>
            <a:r>
              <a:rPr lang="en-US" sz="1800" b="1" dirty="0"/>
              <a:t>&gt;;</a:t>
            </a:r>
          </a:p>
          <a:p>
            <a:pPr marL="182563" lvl="1" indent="276225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 err="1"/>
              <a:t>var</a:t>
            </a:r>
            <a:r>
              <a:rPr lang="en-US" sz="1800" b="1" dirty="0"/>
              <a:t> &lt;variableName1&gt;=&lt;value1&gt;, &lt;variableName2&gt;=&lt;value2&gt;;</a:t>
            </a:r>
          </a:p>
          <a:p>
            <a:pPr marL="182880" lvl="1" algn="ctr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</a:pPr>
            <a:endParaRPr lang="en-US" sz="1800" b="1" dirty="0"/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Code Snippet:</a:t>
            </a:r>
          </a:p>
          <a:p>
            <a:pPr marL="182563" lvl="1" indent="276225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studName</a:t>
            </a:r>
            <a:r>
              <a:rPr lang="en-US" sz="1800" b="1" dirty="0"/>
              <a:t> = “David”, </a:t>
            </a:r>
            <a:r>
              <a:rPr lang="en-US" sz="1800" b="1" dirty="0" err="1"/>
              <a:t>studAge</a:t>
            </a:r>
            <a:r>
              <a:rPr lang="en-US" sz="1800" b="1" dirty="0"/>
              <a:t> = 15;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736" y="872959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PRIMITIVE DATA TYPES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27400" y="1419130"/>
            <a:ext cx="8531157" cy="17495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contain a single literal value such as a number or a string.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literal is a static value that you can assign to variables.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/>
              <a:t>Example: boolean, null, number, string</a:t>
            </a:r>
          </a:p>
          <a:p>
            <a:pPr lvl="2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9319" y="3361324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COMPOSITE DATA TYPES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6693" y="4026453"/>
            <a:ext cx="8153400" cy="184094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store a collection of multiple related values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JavaScript, all composite data types are treated as objects.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composite data type can be either predefined or user-defined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/>
              <a:t>Example: Objects, Functions and 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write(), </a:t>
            </a:r>
            <a:r>
              <a:rPr lang="en-US" dirty="0" err="1"/>
              <a:t>writeln</a:t>
            </a:r>
            <a:r>
              <a:rPr lang="en-US" dirty="0"/>
              <a:t>()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90678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allow to display information by using methods of document object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write():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Displays any type of data.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writeln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Displays any type of data and appends a new line character.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895600"/>
            <a:ext cx="8356339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 JavaScript language 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pPr indent="1141413">
              <a:lnSpc>
                <a:spcPct val="100000"/>
              </a:lnSpc>
              <a:spcBef>
                <a:spcPts val="0"/>
              </a:spcBef>
            </a:pP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(“&lt;p&gt; JavaScript:”);</a:t>
            </a:r>
          </a:p>
          <a:p>
            <a:pPr indent="1141413">
              <a:lnSpc>
                <a:spcPct val="100000"/>
              </a:lnSpc>
              <a:spcBef>
                <a:spcPts val="0"/>
              </a:spcBef>
            </a:pP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document.writeln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(“is a scripting”);</a:t>
            </a:r>
          </a:p>
          <a:p>
            <a:pPr indent="1141413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(“and a case-sensitive language.”);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is a scripting &amp; case-sensitive language.&lt;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61822"/>
            <a:ext cx="8686800" cy="86855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Comments provide information about a piece of code in the script. 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JavaScript supports two types of comments. These are as follows: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2057400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SINGLE LINE COMMENTS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6891" y="2642996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514350" lvl="8" indent="-227013" algn="just">
              <a:lnSpc>
                <a:spcPts val="2200"/>
              </a:lnSpc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Single-line comments begin with two forward slashes (//).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9100" y="3527581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MULTI-LINE COMMENTS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38184" y="4190206"/>
            <a:ext cx="8686800" cy="236299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Multi-line comments begin with a forward slash followed by an asterisk (/*) and end with an asterisk followed by a forward slash (*/).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458788">
              <a:lnSpc>
                <a:spcPct val="100000"/>
              </a:lnSpc>
            </a:pPr>
            <a:r>
              <a:rPr lang="en-US" sz="2000" dirty="0"/>
              <a:t> /* This line of code</a:t>
            </a:r>
          </a:p>
          <a:p>
            <a:pPr marL="458788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  declares a variable */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 </a:t>
            </a:r>
            <a:r>
              <a:rPr lang="en-US"/>
              <a:t>Characters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6690732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13339"/>
            <a:ext cx="6226151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304" y="5114839"/>
            <a:ext cx="86106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 </a:t>
            </a:r>
          </a:p>
          <a:p>
            <a:pPr marL="287338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(“You need to have a \u0022credit card\u0022, if you want to shop on the \’Internet\’.”);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8686800" cy="63744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piece of code that performs some operations to fulfill a specific task.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takes one or more input values, processes them, and returns an output value.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2906"/>
            <a:ext cx="6518615" cy="3052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54527"/>
            <a:ext cx="6477000" cy="2253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Handling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8839200" cy="4476096"/>
          </a:xfrm>
          <a:prstGeom prst="rect">
            <a:avLst/>
          </a:prstGeom>
        </p:spPr>
      </p:pic>
      <p:pic>
        <p:nvPicPr>
          <p:cNvPr id="8" name="Picture 7" descr="Figure 12.11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945274"/>
            <a:ext cx="2362200" cy="1517794"/>
          </a:xfrm>
          <a:prstGeom prst="rect">
            <a:avLst/>
          </a:prstGeom>
        </p:spPr>
      </p:pic>
      <p:pic>
        <p:nvPicPr>
          <p:cNvPr id="9" name="Picture 8" descr="Figure 12.12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953000"/>
            <a:ext cx="2488539" cy="153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</a:t>
            </a:r>
            <a:r>
              <a:rPr lang="en-US"/>
              <a:t>Events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1524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occur when a key or a combination of keys are pressed or released from a keyboard.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occur for all keys of a keyboard.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different keyboard events are as follows: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89876656"/>
              </p:ext>
            </p:extLst>
          </p:nvPr>
        </p:nvGraphicFramePr>
        <p:xfrm>
          <a:off x="560696" y="2590800"/>
          <a:ext cx="76200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613525"/>
            <a:ext cx="6019800" cy="168275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JavaScript / Session 12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Mouse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" y="767715"/>
            <a:ext cx="85344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occur when the user clicks the mouse button.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mouse events.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35367"/>
              </p:ext>
            </p:extLst>
          </p:nvPr>
        </p:nvGraphicFramePr>
        <p:xfrm>
          <a:off x="609600" y="1590040"/>
          <a:ext cx="8077200" cy="463085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Event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err="1"/>
                        <a:t>onmousedown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mouse button is pressed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err="1"/>
                        <a:t>onmouseup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mouse button is released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err="1"/>
                        <a:t>onclick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mouse button is pressed and released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err="1"/>
                        <a:t>ondblclick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mouse button is double-clicked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err="1"/>
                        <a:t>onmousemove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mouse pointer is moved from one location to other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err="1"/>
                        <a:t>onmouseover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mouse pointer is moved over the element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err="1"/>
                        <a:t>onmouseout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mouse pointer is moved out of the element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and </a:t>
            </a:r>
            <a:r>
              <a:rPr lang="en-US"/>
              <a:t>Selection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4300" y="778787"/>
            <a:ext cx="8839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focus events determines the activation of various elements. User can set or reset focus for different elements.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selection events occur when an element or a part of an element within a Web page is selected.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06940"/>
              </p:ext>
            </p:extLst>
          </p:nvPr>
        </p:nvGraphicFramePr>
        <p:xfrm>
          <a:off x="685800" y="2471974"/>
          <a:ext cx="7543800" cy="36699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Data Type</a:t>
                      </a:r>
                      <a:r>
                        <a:rPr lang="en-US" sz="2400" kern="1200" baseline="0" dirty="0"/>
                        <a:t> 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Description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onfocus</a:t>
                      </a:r>
                      <a:endParaRPr lang="en-US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an element receives focus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onblur</a:t>
                      </a:r>
                      <a:endParaRPr lang="en-US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an element loses focus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onselectstart</a:t>
                      </a:r>
                      <a:endParaRPr lang="en-US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selection of an element starts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onselect</a:t>
                      </a:r>
                      <a:endParaRPr lang="en-US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present selection changes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ondragstart</a:t>
                      </a:r>
                      <a:endParaRPr lang="en-US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selected element is moved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838200"/>
            <a:ext cx="8153400" cy="472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scripting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the JavaScript language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the client-side and server-side JavaScript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 the variables and data types in JavaScript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Describe the JavaScript methods to display information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escape sequences and built in functions in JavaScript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events and event handling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Describe how to use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Mobile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1-2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52487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short and fast JavaScript library developed by John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Resig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2006 with a wonderful slogan: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Write less and do more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simplifies client-side scripting, animation, event handling, traversing, and developing AJAX based Web applications.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helps in rapid Web application development by writing lesser code.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features of jQuery.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2413448"/>
              </p:ext>
            </p:extLst>
          </p:nvPr>
        </p:nvGraphicFramePr>
        <p:xfrm>
          <a:off x="381000" y="2857500"/>
          <a:ext cx="8458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2-2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066800"/>
          <a:ext cx="7924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9C54F3-B9B4-4223-AB87-D748FE82D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E9C54F3-B9B4-4223-AB87-D748FE82D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B3F0E1-8F82-4DA2-A3A1-3760BE083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EB3F0E1-8F82-4DA2-A3A1-3760BE0833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jQuery</a:t>
            </a:r>
            <a:r>
              <a:rPr lang="en-US" dirty="0"/>
              <a:t>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5344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work with jQuery perform the following steps:</a:t>
            </a:r>
          </a:p>
          <a:p>
            <a:pPr marL="640080" lvl="1" indent="-4572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Download the jQuery library from the </a:t>
            </a:r>
            <a:r>
              <a:rPr lang="en-US" sz="2000" b="1" dirty="0">
                <a:solidFill>
                  <a:srgbClr val="F618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http://jquery.com/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Web site</a:t>
            </a:r>
          </a:p>
          <a:p>
            <a:pPr marL="640080" lvl="1" indent="-4572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Place the </a:t>
            </a:r>
            <a:r>
              <a:rPr lang="en-US" sz="2000" i="1" dirty="0">
                <a:solidFill>
                  <a:srgbClr val="F618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jquery-1.7.2.min.js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in the current directory of the Web site.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937396"/>
            <a:ext cx="7620000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&lt;title&gt;The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>
                <a:solidFill>
                  <a:srgbClr val="F61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=”jquery-1.7.2.min.js” </a:t>
            </a:r>
            <a:r>
              <a:rPr lang="en-GB" sz="1800" b="1" dirty="0">
                <a:solidFill>
                  <a:srgbClr val="F61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$(document).ready</a:t>
            </a:r>
            <a:r>
              <a:rPr lang="en-US" sz="1800" b="1" dirty="0">
                <a:solidFill>
                  <a:srgbClr val="F61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$(“div”).click(function(){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alert(“Welcome JQuery!”);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r>
              <a:rPr lang="en-US" sz="1800" b="1" dirty="0">
                <a:solidFill>
                  <a:srgbClr val="F61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});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indent="855663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F61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 id=‘first’&gt;Click here !&lt;/div&gt;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Mobile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36" y="741030"/>
            <a:ext cx="8701088" cy="84919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jQuery mobile is a Web User Interface (UI) development framework that allows to build mobile Web applications that work on tablets and smartphones.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599"/>
            <a:ext cx="7917393" cy="3059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19600"/>
            <a:ext cx="7887961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066800"/>
            <a:ext cx="8748712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Scripting refers to a series of commands that are interpreted and executed sequentially and immediately on an occurrence of an event.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is a scripting language, which can be executed on the client-side and on the server-side.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variable refers to a symbolic name that holds a value, which keeps changing.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primitive data type contains a single literal value such as a number, a string.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function is a piece of code that performs some operations on variables to fulfill a specific task.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Event handling is a process of specifying actions to be performed when an event occurs.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Event bubbling is a mechanism that allows you to specify a common event handler for all child elements.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jQuery mobile is a Web User Interface development framework that allows the user to build mobile Web applications that works on tablets and smartphones.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Scripting 1-2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53823446"/>
              </p:ext>
            </p:extLst>
          </p:nvPr>
        </p:nvGraphicFramePr>
        <p:xfrm>
          <a:off x="381000" y="1143000"/>
          <a:ext cx="838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Scripting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81230"/>
            <a:ext cx="87630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scripting languages. They are as follows: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38339311"/>
              </p:ext>
            </p:extLst>
          </p:nvPr>
        </p:nvGraphicFramePr>
        <p:xfrm>
          <a:off x="789709" y="2209800"/>
          <a:ext cx="7620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255334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8610600" cy="838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first version was developed by Brendan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Eich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 Netscape in 1995 and was named JavaScript 1.0.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25919"/>
              </p:ext>
            </p:extLst>
          </p:nvPr>
        </p:nvGraphicFramePr>
        <p:xfrm>
          <a:off x="499281" y="1722438"/>
          <a:ext cx="8267131" cy="47391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8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/>
                        <a:t>Version</a:t>
                      </a:r>
                      <a:endParaRPr lang="en-US" sz="2800" b="1" kern="1200" baseline="300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800" kern="1200" baseline="30000" dirty="0"/>
                    </a:p>
                    <a:p>
                      <a:pPr algn="ctr"/>
                      <a:r>
                        <a:rPr lang="en-US" sz="2800" kern="1200" baseline="30000" dirty="0"/>
                        <a:t>Description</a:t>
                      </a:r>
                      <a:endParaRPr lang="en-US" sz="2800" b="1" kern="1200" baseline="300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supported from 3.0 version of the Netscape Navigator and IE.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supported by the IE from version 4.0.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1.3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supported by the IE from version 5.0, Netscape from version 4.0, and Opera from version 5.0.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6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supported by servers of Netscape and Opera 6.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supported by the IE from version 6.0, Netscape from version 6.0, and Mozilla Firefox from version 1.0.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supported in the latest versions of the IE and Netscape browsers. It is also supported by Firefox from version 1.5.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supported in the latest versions of the IE and Netscape browsers. It is also supported by Firefox from version 2.0.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JavaScript 1-2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1101699"/>
              </p:ext>
            </p:extLst>
          </p:nvPr>
        </p:nvGraphicFramePr>
        <p:xfrm>
          <a:off x="372534" y="874890"/>
          <a:ext cx="8382000" cy="285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Figure 12.4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944" y="3962400"/>
            <a:ext cx="4343400" cy="2534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JavaScript 1-2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97432619"/>
              </p:ext>
            </p:extLst>
          </p:nvPr>
        </p:nvGraphicFramePr>
        <p:xfrm>
          <a:off x="152400" y="959643"/>
          <a:ext cx="5715000" cy="521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Figure 12.5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799" y="1143000"/>
            <a:ext cx="3069167" cy="3611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FB7517-3888-448C-A07B-32156665BE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29FB7517-3888-448C-A07B-32156665BE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</a:t>
            </a:r>
            <a:r>
              <a:rPr lang="en-US"/>
              <a:t>&gt; Tag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78610398"/>
              </p:ext>
            </p:extLst>
          </p:nvPr>
        </p:nvGraphicFramePr>
        <p:xfrm>
          <a:off x="304800" y="1066800"/>
          <a:ext cx="4533900" cy="3565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1269878"/>
            <a:ext cx="3657600" cy="3446585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167653901"/>
              </p:ext>
            </p:extLst>
          </p:nvPr>
        </p:nvGraphicFramePr>
        <p:xfrm>
          <a:off x="228600" y="4800600"/>
          <a:ext cx="8610600" cy="181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Graphic spid="19" grpId="0">
        <p:bldSub>
          <a:bldDgm bld="lvl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14039</TotalTime>
  <Words>2103</Words>
  <Application>Microsoft Office PowerPoint</Application>
  <PresentationFormat>On-screen Show (4:3)</PresentationFormat>
  <Paragraphs>292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Scripting 1-2</vt:lpstr>
      <vt:lpstr>Scripting 2-2</vt:lpstr>
      <vt:lpstr>JavaScript</vt:lpstr>
      <vt:lpstr>Versions of JavaScript</vt:lpstr>
      <vt:lpstr>Client-side JavaScript 1-2</vt:lpstr>
      <vt:lpstr>Server-side JavaScript 1-2</vt:lpstr>
      <vt:lpstr>&lt;Script&gt; Tag</vt:lpstr>
      <vt:lpstr>Declaring Variables 1-2</vt:lpstr>
      <vt:lpstr>Data Types in JavaScript </vt:lpstr>
      <vt:lpstr>Method write(), writeln() in Javascript</vt:lpstr>
      <vt:lpstr>Using Comments</vt:lpstr>
      <vt:lpstr>Escape Sequence Characters </vt:lpstr>
      <vt:lpstr>Built-in Function</vt:lpstr>
      <vt:lpstr>Event Handling</vt:lpstr>
      <vt:lpstr>Keyboard Events </vt:lpstr>
      <vt:lpstr>Mouse Events</vt:lpstr>
      <vt:lpstr>Focus and Selection Events</vt:lpstr>
      <vt:lpstr>jQuery 1-2</vt:lpstr>
      <vt:lpstr>jQuery 2-2</vt:lpstr>
      <vt:lpstr>Using jQuery Library</vt:lpstr>
      <vt:lpstr>jQuery Mobile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12 XP</dc:title>
  <dc:creator>Aptech Limited</dc:creator>
  <cp:lastModifiedBy>THUYLM</cp:lastModifiedBy>
  <cp:revision>2442</cp:revision>
  <dcterms:created xsi:type="dcterms:W3CDTF">2006-08-16T00:00:00Z</dcterms:created>
  <dcterms:modified xsi:type="dcterms:W3CDTF">2018-05-26T09:06:01Z</dcterms:modified>
</cp:coreProperties>
</file>