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26"/>
  </p:notesMasterIdLst>
  <p:handoutMasterIdLst>
    <p:handoutMasterId r:id="rId27"/>
  </p:handoutMasterIdLst>
  <p:sldIdLst>
    <p:sldId id="356" r:id="rId2"/>
    <p:sldId id="357" r:id="rId3"/>
    <p:sldId id="431" r:id="rId4"/>
    <p:sldId id="539" r:id="rId5"/>
    <p:sldId id="510" r:id="rId6"/>
    <p:sldId id="512" r:id="rId7"/>
    <p:sldId id="517" r:id="rId8"/>
    <p:sldId id="518" r:id="rId9"/>
    <p:sldId id="520" r:id="rId10"/>
    <p:sldId id="469" r:id="rId11"/>
    <p:sldId id="522" r:id="rId12"/>
    <p:sldId id="523" r:id="rId13"/>
    <p:sldId id="496" r:id="rId14"/>
    <p:sldId id="525" r:id="rId15"/>
    <p:sldId id="527" r:id="rId16"/>
    <p:sldId id="528" r:id="rId17"/>
    <p:sldId id="529" r:id="rId18"/>
    <p:sldId id="497" r:id="rId19"/>
    <p:sldId id="499" r:id="rId20"/>
    <p:sldId id="532" r:id="rId21"/>
    <p:sldId id="534" r:id="rId22"/>
    <p:sldId id="536" r:id="rId23"/>
    <p:sldId id="538" r:id="rId24"/>
    <p:sldId id="430" r:id="rId25"/>
  </p:sldIdLst>
  <p:sldSz cx="9144000" cy="6858000" type="screen4x3"/>
  <p:notesSz cx="6858000" cy="9144000"/>
  <p:custDataLst>
    <p:tags r:id="rId28"/>
  </p:custDataLst>
  <p:defaultTex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tech" initials="A" lastIdx="45" clrIdx="0"/>
  <p:cmAuthor id="1" name="n.bami" initials="n"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B8830"/>
    <a:srgbClr val="007E39"/>
    <a:srgbClr val="0036A2"/>
    <a:srgbClr val="F61828"/>
    <a:srgbClr val="FFFF99"/>
    <a:srgbClr val="4411D5"/>
    <a:srgbClr val="C0007B"/>
    <a:srgbClr val="AC1418"/>
    <a:srgbClr val="FFCC00"/>
    <a:srgbClr val="004E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07" autoAdjust="0"/>
    <p:restoredTop sz="93131" autoAdjust="0"/>
  </p:normalViewPr>
  <p:slideViewPr>
    <p:cSldViewPr>
      <p:cViewPr varScale="1">
        <p:scale>
          <a:sx n="69" d="100"/>
          <a:sy n="69" d="100"/>
        </p:scale>
        <p:origin x="1104" y="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39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3" qsCatId="simple" csTypeId="urn:microsoft.com/office/officeart/2005/8/colors/colorful4" csCatId="colorful" phldr="1"/>
      <dgm:spPr/>
      <dgm:t>
        <a:bodyPr/>
        <a:lstStyle/>
        <a:p>
          <a:endParaRPr lang="en-US"/>
        </a:p>
      </dgm:t>
    </dgm:pt>
    <dgm:pt modelId="{4E1CD5B7-2CF3-44AA-979B-6F420433627D}">
      <dgm:prSet phldrT="[Text]"/>
      <dgm:spPr/>
      <dgm:t>
        <a:bodyPr/>
        <a:lstStyle/>
        <a:p>
          <a:r>
            <a:rPr lang="en-US" dirty="0"/>
            <a:t>An operation is an action performed on one or more values stored in variables.</a:t>
          </a:r>
        </a:p>
      </dgm:t>
    </dgm:pt>
    <dgm:pt modelId="{FBC00986-3EA4-4861-B52A-BDA881DCC91F}" type="parTrans" cxnId="{EC90D957-0420-4F9F-B46E-78A7F7B0F39E}">
      <dgm:prSet/>
      <dgm:spPr/>
      <dgm:t>
        <a:bodyPr/>
        <a:lstStyle/>
        <a:p>
          <a:endParaRPr lang="en-US"/>
        </a:p>
      </dgm:t>
    </dgm:pt>
    <dgm:pt modelId="{2809EA95-811D-4B67-9AD8-C4A1090D9C07}" type="sibTrans" cxnId="{EC90D957-0420-4F9F-B46E-78A7F7B0F39E}">
      <dgm:prSet/>
      <dgm:spPr/>
      <dgm:t>
        <a:bodyPr/>
        <a:lstStyle/>
        <a:p>
          <a:endParaRPr lang="en-US"/>
        </a:p>
      </dgm:t>
    </dgm:pt>
    <dgm:pt modelId="{FC2A7E5C-B22A-46C4-9AFD-A55CEAE725CE}">
      <dgm:prSet phldrT="[Text]"/>
      <dgm:spPr/>
      <dgm:t>
        <a:bodyPr/>
        <a:lstStyle/>
        <a:p>
          <a:r>
            <a:rPr lang="en-US" dirty="0"/>
            <a:t>The specified action either changes the value of the variable or generates a new value.</a:t>
          </a:r>
        </a:p>
      </dgm:t>
    </dgm:pt>
    <dgm:pt modelId="{4321AB2E-56BE-4B81-A95D-78D0C600BF84}" type="parTrans" cxnId="{2E46F766-50E7-4015-83C1-FEF6484316BF}">
      <dgm:prSet/>
      <dgm:spPr/>
      <dgm:t>
        <a:bodyPr/>
        <a:lstStyle/>
        <a:p>
          <a:endParaRPr lang="en-US"/>
        </a:p>
      </dgm:t>
    </dgm:pt>
    <dgm:pt modelId="{D600FDB0-EB0D-494C-8ECC-EFA51A794305}" type="sibTrans" cxnId="{2E46F766-50E7-4015-83C1-FEF6484316BF}">
      <dgm:prSet/>
      <dgm:spPr/>
      <dgm:t>
        <a:bodyPr/>
        <a:lstStyle/>
        <a:p>
          <a:endParaRPr lang="en-US"/>
        </a:p>
      </dgm:t>
    </dgm:pt>
    <dgm:pt modelId="{562882C0-AB97-4E3B-8D46-8E574B04BE56}">
      <dgm:prSet phldrT="[Text]"/>
      <dgm:spPr/>
      <dgm:t>
        <a:bodyPr/>
        <a:lstStyle/>
        <a:p>
          <a:r>
            <a:rPr lang="en-US" dirty="0"/>
            <a:t>An operation requires minimum one symbol and some value.</a:t>
          </a:r>
        </a:p>
      </dgm:t>
    </dgm:pt>
    <dgm:pt modelId="{22DAB85A-2AC9-4DDD-B986-E5A7070B9054}" type="parTrans" cxnId="{E8D95785-E9E4-4618-B268-C90282AF6172}">
      <dgm:prSet/>
      <dgm:spPr/>
      <dgm:t>
        <a:bodyPr/>
        <a:lstStyle/>
        <a:p>
          <a:endParaRPr lang="en-US"/>
        </a:p>
      </dgm:t>
    </dgm:pt>
    <dgm:pt modelId="{7363CEF2-942E-416F-BE41-E1618140DA9E}" type="sibTrans" cxnId="{E8D95785-E9E4-4618-B268-C90282AF6172}">
      <dgm:prSet/>
      <dgm:spPr/>
      <dgm:t>
        <a:bodyPr/>
        <a:lstStyle/>
        <a:p>
          <a:endParaRPr lang="en-US"/>
        </a:p>
      </dgm:t>
    </dgm:pt>
    <dgm:pt modelId="{3AE01816-02F0-4E5D-8DB9-B311CF7DB920}">
      <dgm:prSet phldrT="[Text]"/>
      <dgm:spPr/>
      <dgm:t>
        <a:bodyPr/>
        <a:lstStyle/>
        <a:p>
          <a:r>
            <a:rPr lang="en-US" dirty="0"/>
            <a:t>Symbol is called an operator and it specifies the type of action to be performed on the value.</a:t>
          </a:r>
        </a:p>
      </dgm:t>
    </dgm:pt>
    <dgm:pt modelId="{C9C941EE-577C-4841-94D6-0266DC0C581D}" type="parTrans" cxnId="{173645FA-5A2C-4BB9-81D3-4DE64A941FBE}">
      <dgm:prSet/>
      <dgm:spPr/>
      <dgm:t>
        <a:bodyPr/>
        <a:lstStyle/>
        <a:p>
          <a:endParaRPr lang="en-US"/>
        </a:p>
      </dgm:t>
    </dgm:pt>
    <dgm:pt modelId="{EC61F38A-05D6-4441-9285-A8BDCD35A03E}" type="sibTrans" cxnId="{173645FA-5A2C-4BB9-81D3-4DE64A941FBE}">
      <dgm:prSet/>
      <dgm:spPr/>
      <dgm:t>
        <a:bodyPr/>
        <a:lstStyle/>
        <a:p>
          <a:endParaRPr lang="en-US"/>
        </a:p>
      </dgm:t>
    </dgm:pt>
    <dgm:pt modelId="{F657ABBB-BDC2-4892-8339-ED2651E98E94}">
      <dgm:prSet phldrT="[Text]"/>
      <dgm:spPr/>
      <dgm:t>
        <a:bodyPr/>
        <a:lstStyle/>
        <a:p>
          <a:r>
            <a:rPr lang="en-US" dirty="0"/>
            <a:t>Value or variable on which the operation is performed is called an operand.</a:t>
          </a:r>
        </a:p>
      </dgm:t>
    </dgm:pt>
    <dgm:pt modelId="{B36CF9F0-3D57-45FF-B677-A0F53BED83E3}" type="parTrans" cxnId="{93D1C612-30DD-43A6-A096-925D7BEEDF16}">
      <dgm:prSet/>
      <dgm:spPr/>
      <dgm:t>
        <a:bodyPr/>
        <a:lstStyle/>
        <a:p>
          <a:endParaRPr lang="en-US"/>
        </a:p>
      </dgm:t>
    </dgm:pt>
    <dgm:pt modelId="{5D741E99-A1CE-47AD-8449-B1BD2F9B33B5}" type="sibTrans" cxnId="{93D1C612-30DD-43A6-A096-925D7BEEDF16}">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pt>
    <dgm:pt modelId="{388723AB-37EB-4EC2-B7B0-759657273835}" type="pres">
      <dgm:prSet presAssocID="{4E1CD5B7-2CF3-44AA-979B-6F420433627D}" presName="parentText" presStyleLbl="node1" presStyleIdx="0" presStyleCnt="5">
        <dgm:presLayoutVars>
          <dgm:chMax val="0"/>
          <dgm:bulletEnabled val="1"/>
        </dgm:presLayoutVars>
      </dgm:prSet>
      <dgm:spPr/>
    </dgm:pt>
    <dgm:pt modelId="{D877BAB3-7DBF-46AB-A039-BE8C107F0C8C}" type="pres">
      <dgm:prSet presAssocID="{2809EA95-811D-4B67-9AD8-C4A1090D9C07}" presName="spacer" presStyleCnt="0"/>
      <dgm:spPr/>
    </dgm:pt>
    <dgm:pt modelId="{0256FAD6-365E-4CAB-8266-8CECC71F7F52}" type="pres">
      <dgm:prSet presAssocID="{FC2A7E5C-B22A-46C4-9AFD-A55CEAE725CE}" presName="parentText" presStyleLbl="node1" presStyleIdx="1" presStyleCnt="5">
        <dgm:presLayoutVars>
          <dgm:chMax val="0"/>
          <dgm:bulletEnabled val="1"/>
        </dgm:presLayoutVars>
      </dgm:prSet>
      <dgm:spPr/>
    </dgm:pt>
    <dgm:pt modelId="{C88DBDBC-73BA-40D4-ACAA-61468FA8920B}" type="pres">
      <dgm:prSet presAssocID="{D600FDB0-EB0D-494C-8ECC-EFA51A794305}" presName="spacer" presStyleCnt="0"/>
      <dgm:spPr/>
    </dgm:pt>
    <dgm:pt modelId="{A6445519-E36D-458F-8F29-D286534B965D}" type="pres">
      <dgm:prSet presAssocID="{562882C0-AB97-4E3B-8D46-8E574B04BE56}" presName="parentText" presStyleLbl="node1" presStyleIdx="2" presStyleCnt="5">
        <dgm:presLayoutVars>
          <dgm:chMax val="0"/>
          <dgm:bulletEnabled val="1"/>
        </dgm:presLayoutVars>
      </dgm:prSet>
      <dgm:spPr/>
    </dgm:pt>
    <dgm:pt modelId="{069B4023-C99C-44AB-AA8C-BFB348E78E59}" type="pres">
      <dgm:prSet presAssocID="{7363CEF2-942E-416F-BE41-E1618140DA9E}" presName="spacer" presStyleCnt="0"/>
      <dgm:spPr/>
    </dgm:pt>
    <dgm:pt modelId="{8A752F96-26E5-4BA9-82C5-29DB2F211C5D}" type="pres">
      <dgm:prSet presAssocID="{3AE01816-02F0-4E5D-8DB9-B311CF7DB920}" presName="parentText" presStyleLbl="node1" presStyleIdx="3" presStyleCnt="5">
        <dgm:presLayoutVars>
          <dgm:chMax val="0"/>
          <dgm:bulletEnabled val="1"/>
        </dgm:presLayoutVars>
      </dgm:prSet>
      <dgm:spPr/>
    </dgm:pt>
    <dgm:pt modelId="{4AFB5506-59D4-4205-B72D-7F4D70D73EE5}" type="pres">
      <dgm:prSet presAssocID="{EC61F38A-05D6-4441-9285-A8BDCD35A03E}" presName="spacer" presStyleCnt="0"/>
      <dgm:spPr/>
    </dgm:pt>
    <dgm:pt modelId="{520DEBED-ABA4-4405-A9C7-DB40F86DAFD3}" type="pres">
      <dgm:prSet presAssocID="{F657ABBB-BDC2-4892-8339-ED2651E98E94}" presName="parentText" presStyleLbl="node1" presStyleIdx="4" presStyleCnt="5">
        <dgm:presLayoutVars>
          <dgm:chMax val="0"/>
          <dgm:bulletEnabled val="1"/>
        </dgm:presLayoutVars>
      </dgm:prSet>
      <dgm:spPr/>
    </dgm:pt>
  </dgm:ptLst>
  <dgm:cxnLst>
    <dgm:cxn modelId="{B59F5FFF-3A77-400A-8278-44F1613CD550}" type="presOf" srcId="{D32F8FCF-EDF2-4321-B49C-D5DF3D295B52}" destId="{9FF9BD46-DE44-4B30-80ED-AC3A9E213A06}" srcOrd="0" destOrd="0" presId="urn:microsoft.com/office/officeart/2005/8/layout/vList2"/>
    <dgm:cxn modelId="{173645FA-5A2C-4BB9-81D3-4DE64A941FBE}" srcId="{D32F8FCF-EDF2-4321-B49C-D5DF3D295B52}" destId="{3AE01816-02F0-4E5D-8DB9-B311CF7DB920}" srcOrd="3" destOrd="0" parTransId="{C9C941EE-577C-4841-94D6-0266DC0C581D}" sibTransId="{EC61F38A-05D6-4441-9285-A8BDCD35A03E}"/>
    <dgm:cxn modelId="{93D1C612-30DD-43A6-A096-925D7BEEDF16}" srcId="{D32F8FCF-EDF2-4321-B49C-D5DF3D295B52}" destId="{F657ABBB-BDC2-4892-8339-ED2651E98E94}" srcOrd="4" destOrd="0" parTransId="{B36CF9F0-3D57-45FF-B677-A0F53BED83E3}" sibTransId="{5D741E99-A1CE-47AD-8449-B1BD2F9B33B5}"/>
    <dgm:cxn modelId="{8F58E447-90F8-44B6-9A40-FF207ED09DAA}" type="presOf" srcId="{3AE01816-02F0-4E5D-8DB9-B311CF7DB920}" destId="{8A752F96-26E5-4BA9-82C5-29DB2F211C5D}" srcOrd="0" destOrd="0" presId="urn:microsoft.com/office/officeart/2005/8/layout/vList2"/>
    <dgm:cxn modelId="{B7B12220-A7D6-4EDD-B94E-7B1376B228E6}" type="presOf" srcId="{FC2A7E5C-B22A-46C4-9AFD-A55CEAE725CE}" destId="{0256FAD6-365E-4CAB-8266-8CECC71F7F52}" srcOrd="0" destOrd="0" presId="urn:microsoft.com/office/officeart/2005/8/layout/vList2"/>
    <dgm:cxn modelId="{15722433-B75E-48EE-8370-BCBF43A71FDA}" type="presOf" srcId="{F657ABBB-BDC2-4892-8339-ED2651E98E94}" destId="{520DEBED-ABA4-4405-A9C7-DB40F86DAFD3}" srcOrd="0" destOrd="0" presId="urn:microsoft.com/office/officeart/2005/8/layout/vList2"/>
    <dgm:cxn modelId="{2E46F766-50E7-4015-83C1-FEF6484316BF}" srcId="{D32F8FCF-EDF2-4321-B49C-D5DF3D295B52}" destId="{FC2A7E5C-B22A-46C4-9AFD-A55CEAE725CE}" srcOrd="1" destOrd="0" parTransId="{4321AB2E-56BE-4B81-A95D-78D0C600BF84}" sibTransId="{D600FDB0-EB0D-494C-8ECC-EFA51A794305}"/>
    <dgm:cxn modelId="{180AB635-94A9-47B2-951E-80F8104FAA57}" type="presOf" srcId="{4E1CD5B7-2CF3-44AA-979B-6F420433627D}" destId="{388723AB-37EB-4EC2-B7B0-759657273835}" srcOrd="0" destOrd="0" presId="urn:microsoft.com/office/officeart/2005/8/layout/vList2"/>
    <dgm:cxn modelId="{E8D95785-E9E4-4618-B268-C90282AF6172}" srcId="{D32F8FCF-EDF2-4321-B49C-D5DF3D295B52}" destId="{562882C0-AB97-4E3B-8D46-8E574B04BE56}" srcOrd="2" destOrd="0" parTransId="{22DAB85A-2AC9-4DDD-B986-E5A7070B9054}" sibTransId="{7363CEF2-942E-416F-BE41-E1618140DA9E}"/>
    <dgm:cxn modelId="{B6F08EE4-107A-4CBE-91EE-851997C0306A}" type="presOf" srcId="{562882C0-AB97-4E3B-8D46-8E574B04BE56}" destId="{A6445519-E36D-458F-8F29-D286534B965D}"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E2D239F8-EABF-4881-84DD-5440D4865F19}" type="presParOf" srcId="{9FF9BD46-DE44-4B30-80ED-AC3A9E213A06}" destId="{388723AB-37EB-4EC2-B7B0-759657273835}" srcOrd="0" destOrd="0" presId="urn:microsoft.com/office/officeart/2005/8/layout/vList2"/>
    <dgm:cxn modelId="{3CC3407F-37E7-496E-BB7A-39EEC44DFD9F}" type="presParOf" srcId="{9FF9BD46-DE44-4B30-80ED-AC3A9E213A06}" destId="{D877BAB3-7DBF-46AB-A039-BE8C107F0C8C}" srcOrd="1" destOrd="0" presId="urn:microsoft.com/office/officeart/2005/8/layout/vList2"/>
    <dgm:cxn modelId="{235E4363-8BDF-4044-9FFC-AB405C447C16}" type="presParOf" srcId="{9FF9BD46-DE44-4B30-80ED-AC3A9E213A06}" destId="{0256FAD6-365E-4CAB-8266-8CECC71F7F52}" srcOrd="2" destOrd="0" presId="urn:microsoft.com/office/officeart/2005/8/layout/vList2"/>
    <dgm:cxn modelId="{4882051A-8511-4D18-A3D3-B47AA4B06A93}" type="presParOf" srcId="{9FF9BD46-DE44-4B30-80ED-AC3A9E213A06}" destId="{C88DBDBC-73BA-40D4-ACAA-61468FA8920B}" srcOrd="3" destOrd="0" presId="urn:microsoft.com/office/officeart/2005/8/layout/vList2"/>
    <dgm:cxn modelId="{D31B10E6-761E-4619-83C9-81F9F1103C69}" type="presParOf" srcId="{9FF9BD46-DE44-4B30-80ED-AC3A9E213A06}" destId="{A6445519-E36D-458F-8F29-D286534B965D}" srcOrd="4" destOrd="0" presId="urn:microsoft.com/office/officeart/2005/8/layout/vList2"/>
    <dgm:cxn modelId="{C1917C8F-28D5-4D29-B004-B0DE5C3B499A}" type="presParOf" srcId="{9FF9BD46-DE44-4B30-80ED-AC3A9E213A06}" destId="{069B4023-C99C-44AB-AA8C-BFB348E78E59}" srcOrd="5" destOrd="0" presId="urn:microsoft.com/office/officeart/2005/8/layout/vList2"/>
    <dgm:cxn modelId="{790D39C6-F250-4862-9BD4-9B4F08F9D7A8}" type="presParOf" srcId="{9FF9BD46-DE44-4B30-80ED-AC3A9E213A06}" destId="{8A752F96-26E5-4BA9-82C5-29DB2F211C5D}" srcOrd="6" destOrd="0" presId="urn:microsoft.com/office/officeart/2005/8/layout/vList2"/>
    <dgm:cxn modelId="{1B8A6142-CF4D-4218-9777-861A3B2341A2}" type="presParOf" srcId="{9FF9BD46-DE44-4B30-80ED-AC3A9E213A06}" destId="{4AFB5506-59D4-4205-B72D-7F4D70D73EE5}" srcOrd="7" destOrd="0" presId="urn:microsoft.com/office/officeart/2005/8/layout/vList2"/>
    <dgm:cxn modelId="{8BA052D2-85BD-4853-8D2F-9116DEA59FEC}" type="presParOf" srcId="{9FF9BD46-DE44-4B30-80ED-AC3A9E213A06}" destId="{520DEBED-ABA4-4405-A9C7-DB40F86DAFD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E018682-F920-4DE4-848B-9A1180AFE0E6}" type="doc">
      <dgm:prSet loTypeId="urn:microsoft.com/office/officeart/2005/8/layout/list1" loCatId="list" qsTypeId="urn:microsoft.com/office/officeart/2005/8/quickstyle/simple2" qsCatId="simple" csTypeId="urn:microsoft.com/office/officeart/2005/8/colors/colorful5" csCatId="colorful" phldr="1"/>
      <dgm:spPr/>
      <dgm:t>
        <a:bodyPr/>
        <a:lstStyle/>
        <a:p>
          <a:endParaRPr lang="en-US"/>
        </a:p>
      </dgm:t>
    </dgm:pt>
    <dgm:pt modelId="{0EAF9682-B1F8-4E02-A34A-E6BC34DCCA96}">
      <dgm:prSet phldrT="[Text]"/>
      <dgm:spPr/>
      <dgm:t>
        <a:bodyPr/>
        <a:lstStyle/>
        <a:p>
          <a:r>
            <a:rPr lang="en-US" dirty="0"/>
            <a:t>Literal Syntax:</a:t>
          </a:r>
        </a:p>
      </dgm:t>
    </dgm:pt>
    <dgm:pt modelId="{51AABED0-CE9E-4EF0-9C33-94D5FD22E4B5}" type="parTrans" cxnId="{D335EBA5-5137-46D3-8A15-D24BAA65ECE0}">
      <dgm:prSet/>
      <dgm:spPr/>
      <dgm:t>
        <a:bodyPr/>
        <a:lstStyle/>
        <a:p>
          <a:endParaRPr lang="en-US"/>
        </a:p>
      </dgm:t>
    </dgm:pt>
    <dgm:pt modelId="{29F01021-BD6F-4C1D-B789-253439A9C9DE}" type="sibTrans" cxnId="{D335EBA5-5137-46D3-8A15-D24BAA65ECE0}">
      <dgm:prSet/>
      <dgm:spPr/>
      <dgm:t>
        <a:bodyPr/>
        <a:lstStyle/>
        <a:p>
          <a:endParaRPr lang="en-US"/>
        </a:p>
      </dgm:t>
    </dgm:pt>
    <dgm:pt modelId="{DD2972BB-86F5-43ED-95EB-0E6235EE415E}">
      <dgm:prSet phldrT="[Text]"/>
      <dgm:spPr/>
      <dgm:t>
        <a:bodyPr/>
        <a:lstStyle/>
        <a:p>
          <a:r>
            <a:rPr lang="en-US" dirty="0" err="1"/>
            <a:t>RegExp</a:t>
          </a:r>
          <a:r>
            <a:rPr lang="en-US" dirty="0"/>
            <a:t>() Constructor:</a:t>
          </a:r>
        </a:p>
      </dgm:t>
    </dgm:pt>
    <dgm:pt modelId="{D39F6C01-923D-4B2C-9441-495951EBA3D8}" type="parTrans" cxnId="{11220FF1-A552-439F-A177-966DDF5D71E3}">
      <dgm:prSet/>
      <dgm:spPr/>
      <dgm:t>
        <a:bodyPr/>
        <a:lstStyle/>
        <a:p>
          <a:endParaRPr lang="en-US"/>
        </a:p>
      </dgm:t>
    </dgm:pt>
    <dgm:pt modelId="{53A88CDB-A6B1-40B6-978D-1514548A3D8B}" type="sibTrans" cxnId="{11220FF1-A552-439F-A177-966DDF5D71E3}">
      <dgm:prSet/>
      <dgm:spPr/>
      <dgm:t>
        <a:bodyPr/>
        <a:lstStyle/>
        <a:p>
          <a:endParaRPr lang="en-US"/>
        </a:p>
      </dgm:t>
    </dgm:pt>
    <dgm:pt modelId="{0BE71C6B-AB23-42F8-8530-ACCE65770C59}">
      <dgm:prSet/>
      <dgm:spPr/>
      <dgm:t>
        <a:bodyPr/>
        <a:lstStyle/>
        <a:p>
          <a:r>
            <a:rPr lang="en-US" dirty="0"/>
            <a:t>Is useful when the Web page designer does not know the pattern at the time of scripting.</a:t>
          </a:r>
        </a:p>
      </dgm:t>
    </dgm:pt>
    <dgm:pt modelId="{308B6FAC-DF33-46CE-8CE5-F1646D84FDB5}" type="parTrans" cxnId="{27D4389D-BD9E-4B9B-9A00-F2098BBADE34}">
      <dgm:prSet/>
      <dgm:spPr/>
      <dgm:t>
        <a:bodyPr/>
        <a:lstStyle/>
        <a:p>
          <a:endParaRPr lang="en-US"/>
        </a:p>
      </dgm:t>
    </dgm:pt>
    <dgm:pt modelId="{9223DA28-1101-4C6A-AC42-5D5C9AF21025}" type="sibTrans" cxnId="{27D4389D-BD9E-4B9B-9A00-F2098BBADE34}">
      <dgm:prSet/>
      <dgm:spPr/>
      <dgm:t>
        <a:bodyPr/>
        <a:lstStyle/>
        <a:p>
          <a:endParaRPr lang="en-US"/>
        </a:p>
      </dgm:t>
    </dgm:pt>
    <dgm:pt modelId="{38BE46C6-80B8-4866-9A10-E51C517E78F1}">
      <dgm:prSet/>
      <dgm:spPr/>
      <dgm:t>
        <a:bodyPr/>
        <a:lstStyle/>
        <a:p>
          <a:r>
            <a:rPr lang="en-US" dirty="0"/>
            <a:t>Allows specifying a fixed pattern, which is stored in a variable</a:t>
          </a:r>
        </a:p>
      </dgm:t>
    </dgm:pt>
    <dgm:pt modelId="{6E28F6CA-689A-4026-AAB2-8963D67EDDC7}" type="parTrans" cxnId="{BEFF31A2-CDF3-412B-ABFD-9D8911EB7C65}">
      <dgm:prSet/>
      <dgm:spPr/>
      <dgm:t>
        <a:bodyPr/>
        <a:lstStyle/>
        <a:p>
          <a:endParaRPr lang="en-US"/>
        </a:p>
      </dgm:t>
    </dgm:pt>
    <dgm:pt modelId="{BA31BA17-0863-4A81-A27C-254851E69DD7}" type="sibTrans" cxnId="{BEFF31A2-CDF3-412B-ABFD-9D8911EB7C65}">
      <dgm:prSet/>
      <dgm:spPr/>
      <dgm:t>
        <a:bodyPr/>
        <a:lstStyle/>
        <a:p>
          <a:endParaRPr lang="en-US"/>
        </a:p>
      </dgm:t>
    </dgm:pt>
    <dgm:pt modelId="{DEB38DF7-3522-4F1D-957D-A06086D310D2}">
      <dgm:prSet/>
      <dgm:spPr/>
      <dgm:t>
        <a:bodyPr/>
        <a:lstStyle/>
        <a:p>
          <a:r>
            <a:rPr lang="en-US" dirty="0"/>
            <a:t>Method dynamically constructs a regular expression when the script is executed.</a:t>
          </a:r>
        </a:p>
      </dgm:t>
    </dgm:pt>
    <dgm:pt modelId="{DF00E6CE-67CC-4ADF-8368-5E2D79B1EFB9}" type="parTrans" cxnId="{F561EC49-CA25-411C-AEBB-666888629B84}">
      <dgm:prSet/>
      <dgm:spPr/>
      <dgm:t>
        <a:bodyPr/>
        <a:lstStyle/>
        <a:p>
          <a:endParaRPr lang="en-US"/>
        </a:p>
      </dgm:t>
    </dgm:pt>
    <dgm:pt modelId="{6167E085-96FC-48F8-B5F1-8EA60237E8B9}" type="sibTrans" cxnId="{F561EC49-CA25-411C-AEBB-666888629B84}">
      <dgm:prSet/>
      <dgm:spPr/>
      <dgm:t>
        <a:bodyPr/>
        <a:lstStyle/>
        <a:p>
          <a:endParaRPr lang="en-US"/>
        </a:p>
      </dgm:t>
    </dgm:pt>
    <dgm:pt modelId="{559453A3-C1A2-4304-AF3B-A33E4DF023CF}">
      <dgm:prSet/>
      <dgm:spPr/>
      <dgm:t>
        <a:bodyPr/>
        <a:lstStyle/>
        <a:p>
          <a:r>
            <a:rPr lang="en-US" dirty="0"/>
            <a:t>Syntax :  </a:t>
          </a:r>
          <a:r>
            <a:rPr lang="en-US" dirty="0" err="1"/>
            <a:t>var</a:t>
          </a:r>
          <a:r>
            <a:rPr lang="en-US" dirty="0"/>
            <a:t> </a:t>
          </a:r>
          <a:r>
            <a:rPr lang="en-US" dirty="0" err="1"/>
            <a:t>variable_name</a:t>
          </a:r>
          <a:r>
            <a:rPr lang="en-US" dirty="0"/>
            <a:t> </a:t>
          </a:r>
          <a:r>
            <a:rPr lang="en-US" dirty="0">
              <a:solidFill>
                <a:srgbClr val="FF0000"/>
              </a:solidFill>
            </a:rPr>
            <a:t>= /</a:t>
          </a:r>
          <a:r>
            <a:rPr lang="en-US" dirty="0" err="1">
              <a:solidFill>
                <a:srgbClr val="FF0000"/>
              </a:solidFill>
            </a:rPr>
            <a:t>regular_expression_pattern</a:t>
          </a:r>
          <a:r>
            <a:rPr lang="en-US" dirty="0">
              <a:solidFill>
                <a:srgbClr val="FF0000"/>
              </a:solidFill>
            </a:rPr>
            <a:t>/;</a:t>
          </a:r>
        </a:p>
      </dgm:t>
    </dgm:pt>
    <dgm:pt modelId="{AF2797DE-6914-44B6-962B-282E00D61405}" type="parTrans" cxnId="{CF831EF7-066B-403F-AF48-1F520C27DEDB}">
      <dgm:prSet/>
      <dgm:spPr/>
      <dgm:t>
        <a:bodyPr/>
        <a:lstStyle/>
        <a:p>
          <a:endParaRPr lang="en-US"/>
        </a:p>
      </dgm:t>
    </dgm:pt>
    <dgm:pt modelId="{55628A13-C658-4EA1-A67A-D5A9E45F4380}" type="sibTrans" cxnId="{CF831EF7-066B-403F-AF48-1F520C27DEDB}">
      <dgm:prSet/>
      <dgm:spPr/>
      <dgm:t>
        <a:bodyPr/>
        <a:lstStyle/>
        <a:p>
          <a:endParaRPr lang="en-US"/>
        </a:p>
      </dgm:t>
    </dgm:pt>
    <dgm:pt modelId="{F680F879-9660-40D4-941E-B518C5C12622}">
      <dgm:prSet/>
      <dgm:spPr/>
      <dgm:t>
        <a:bodyPr/>
        <a:lstStyle/>
        <a:p>
          <a:r>
            <a:rPr lang="en-US" dirty="0"/>
            <a:t>Syntax : </a:t>
          </a:r>
          <a:r>
            <a:rPr lang="en-US" dirty="0" err="1"/>
            <a:t>var</a:t>
          </a:r>
          <a:r>
            <a:rPr lang="en-US" dirty="0"/>
            <a:t> </a:t>
          </a:r>
          <a:r>
            <a:rPr lang="en-US" dirty="0" err="1"/>
            <a:t>variable_name</a:t>
          </a:r>
          <a:r>
            <a:rPr lang="en-US" dirty="0"/>
            <a:t> = new </a:t>
          </a:r>
          <a:r>
            <a:rPr lang="en-US" dirty="0" err="1">
              <a:solidFill>
                <a:srgbClr val="FF0000"/>
              </a:solidFill>
            </a:rPr>
            <a:t>RegExp</a:t>
          </a:r>
          <a:r>
            <a:rPr lang="en-US" dirty="0"/>
            <a:t>(“</a:t>
          </a:r>
          <a:r>
            <a:rPr lang="en-US" dirty="0" err="1"/>
            <a:t>regular_expression_pattern”,“flag</a:t>
          </a:r>
          <a:r>
            <a:rPr lang="en-US" dirty="0"/>
            <a:t>”);</a:t>
          </a:r>
        </a:p>
      </dgm:t>
    </dgm:pt>
    <dgm:pt modelId="{AAB275EE-7A18-4F7A-A797-0B3A793C1597}" type="parTrans" cxnId="{F76E46B5-40DD-4DBF-BB05-DA2E37E34A5C}">
      <dgm:prSet/>
      <dgm:spPr/>
      <dgm:t>
        <a:bodyPr/>
        <a:lstStyle/>
        <a:p>
          <a:endParaRPr lang="en-US"/>
        </a:p>
      </dgm:t>
    </dgm:pt>
    <dgm:pt modelId="{B5036363-FF13-49AE-BF08-B00F973E8E4F}" type="sibTrans" cxnId="{F76E46B5-40DD-4DBF-BB05-DA2E37E34A5C}">
      <dgm:prSet/>
      <dgm:spPr/>
      <dgm:t>
        <a:bodyPr/>
        <a:lstStyle/>
        <a:p>
          <a:endParaRPr lang="en-US"/>
        </a:p>
      </dgm:t>
    </dgm:pt>
    <dgm:pt modelId="{4C440974-FBE0-4F69-B17E-6F7A0465A991}">
      <dgm:prSet/>
      <dgm:spPr/>
      <dgm:t>
        <a:bodyPr/>
        <a:lstStyle/>
        <a:p>
          <a:r>
            <a:rPr lang="en-US" dirty="0"/>
            <a:t>Refers to a static value</a:t>
          </a:r>
        </a:p>
      </dgm:t>
    </dgm:pt>
    <dgm:pt modelId="{CDDA637F-4CD0-4450-AAC2-B0EB767DDC15}" type="parTrans" cxnId="{FA7EB517-4A46-4FEF-8234-5B642641E434}">
      <dgm:prSet/>
      <dgm:spPr/>
      <dgm:t>
        <a:bodyPr/>
        <a:lstStyle/>
        <a:p>
          <a:endParaRPr lang="en-US"/>
        </a:p>
      </dgm:t>
    </dgm:pt>
    <dgm:pt modelId="{4BC5BE83-A89E-438F-ADF0-D7E2840660EB}" type="sibTrans" cxnId="{FA7EB517-4A46-4FEF-8234-5B642641E434}">
      <dgm:prSet/>
      <dgm:spPr/>
      <dgm:t>
        <a:bodyPr/>
        <a:lstStyle/>
        <a:p>
          <a:endParaRPr lang="en-US"/>
        </a:p>
      </dgm:t>
    </dgm:pt>
    <dgm:pt modelId="{35B9770D-CA92-443B-8E98-61B8397B238F}" type="pres">
      <dgm:prSet presAssocID="{9E018682-F920-4DE4-848B-9A1180AFE0E6}" presName="linear" presStyleCnt="0">
        <dgm:presLayoutVars>
          <dgm:dir/>
          <dgm:animLvl val="lvl"/>
          <dgm:resizeHandles val="exact"/>
        </dgm:presLayoutVars>
      </dgm:prSet>
      <dgm:spPr/>
    </dgm:pt>
    <dgm:pt modelId="{0473A6B5-DC7A-437A-B45A-5718DC69EABD}" type="pres">
      <dgm:prSet presAssocID="{0EAF9682-B1F8-4E02-A34A-E6BC34DCCA96}" presName="parentLin" presStyleCnt="0"/>
      <dgm:spPr/>
    </dgm:pt>
    <dgm:pt modelId="{E736F3BE-881B-4B2E-9BA6-B26B41AC01E6}" type="pres">
      <dgm:prSet presAssocID="{0EAF9682-B1F8-4E02-A34A-E6BC34DCCA96}" presName="parentLeftMargin" presStyleLbl="node1" presStyleIdx="0" presStyleCnt="2"/>
      <dgm:spPr/>
    </dgm:pt>
    <dgm:pt modelId="{F89E510D-1EE2-46EE-81BE-70A29F00E6DE}" type="pres">
      <dgm:prSet presAssocID="{0EAF9682-B1F8-4E02-A34A-E6BC34DCCA96}" presName="parentText" presStyleLbl="node1" presStyleIdx="0" presStyleCnt="2">
        <dgm:presLayoutVars>
          <dgm:chMax val="0"/>
          <dgm:bulletEnabled val="1"/>
        </dgm:presLayoutVars>
      </dgm:prSet>
      <dgm:spPr/>
    </dgm:pt>
    <dgm:pt modelId="{302E932B-1D19-4F55-8CFF-667490D2A380}" type="pres">
      <dgm:prSet presAssocID="{0EAF9682-B1F8-4E02-A34A-E6BC34DCCA96}" presName="negativeSpace" presStyleCnt="0"/>
      <dgm:spPr/>
    </dgm:pt>
    <dgm:pt modelId="{A3A48043-0B63-489A-B90C-A566B8DF0AB2}" type="pres">
      <dgm:prSet presAssocID="{0EAF9682-B1F8-4E02-A34A-E6BC34DCCA96}" presName="childText" presStyleLbl="conFgAcc1" presStyleIdx="0" presStyleCnt="2">
        <dgm:presLayoutVars>
          <dgm:bulletEnabled val="1"/>
        </dgm:presLayoutVars>
      </dgm:prSet>
      <dgm:spPr/>
    </dgm:pt>
    <dgm:pt modelId="{1C3D44FA-DC0A-46CE-B62A-D6474139B106}" type="pres">
      <dgm:prSet presAssocID="{29F01021-BD6F-4C1D-B789-253439A9C9DE}" presName="spaceBetweenRectangles" presStyleCnt="0"/>
      <dgm:spPr/>
    </dgm:pt>
    <dgm:pt modelId="{6AC97F89-B2F6-49D8-9F5E-204CF7773244}" type="pres">
      <dgm:prSet presAssocID="{DD2972BB-86F5-43ED-95EB-0E6235EE415E}" presName="parentLin" presStyleCnt="0"/>
      <dgm:spPr/>
    </dgm:pt>
    <dgm:pt modelId="{F2D1EC00-5936-4507-A1B3-ADE919C81521}" type="pres">
      <dgm:prSet presAssocID="{DD2972BB-86F5-43ED-95EB-0E6235EE415E}" presName="parentLeftMargin" presStyleLbl="node1" presStyleIdx="0" presStyleCnt="2"/>
      <dgm:spPr/>
    </dgm:pt>
    <dgm:pt modelId="{39270827-321C-487D-8701-D3C791DADC60}" type="pres">
      <dgm:prSet presAssocID="{DD2972BB-86F5-43ED-95EB-0E6235EE415E}" presName="parentText" presStyleLbl="node1" presStyleIdx="1" presStyleCnt="2">
        <dgm:presLayoutVars>
          <dgm:chMax val="0"/>
          <dgm:bulletEnabled val="1"/>
        </dgm:presLayoutVars>
      </dgm:prSet>
      <dgm:spPr/>
    </dgm:pt>
    <dgm:pt modelId="{A6E5FD3D-80F8-4246-80C8-41686BF3ECAC}" type="pres">
      <dgm:prSet presAssocID="{DD2972BB-86F5-43ED-95EB-0E6235EE415E}" presName="negativeSpace" presStyleCnt="0"/>
      <dgm:spPr/>
    </dgm:pt>
    <dgm:pt modelId="{E5F8AC0D-C818-46D2-8191-251E5BC620F9}" type="pres">
      <dgm:prSet presAssocID="{DD2972BB-86F5-43ED-95EB-0E6235EE415E}" presName="childText" presStyleLbl="conFgAcc1" presStyleIdx="1" presStyleCnt="2">
        <dgm:presLayoutVars>
          <dgm:bulletEnabled val="1"/>
        </dgm:presLayoutVars>
      </dgm:prSet>
      <dgm:spPr/>
    </dgm:pt>
  </dgm:ptLst>
  <dgm:cxnLst>
    <dgm:cxn modelId="{CF831EF7-066B-403F-AF48-1F520C27DEDB}" srcId="{0EAF9682-B1F8-4E02-A34A-E6BC34DCCA96}" destId="{559453A3-C1A2-4304-AF3B-A33E4DF023CF}" srcOrd="2" destOrd="0" parTransId="{AF2797DE-6914-44B6-962B-282E00D61405}" sibTransId="{55628A13-C658-4EA1-A67A-D5A9E45F4380}"/>
    <dgm:cxn modelId="{BAF5147A-D158-4F37-B813-F5E29C1144D1}" type="presOf" srcId="{0EAF9682-B1F8-4E02-A34A-E6BC34DCCA96}" destId="{F89E510D-1EE2-46EE-81BE-70A29F00E6DE}" srcOrd="1" destOrd="0" presId="urn:microsoft.com/office/officeart/2005/8/layout/list1"/>
    <dgm:cxn modelId="{EEB1534E-DDC3-4A2D-99BD-85E660A50174}" type="presOf" srcId="{0EAF9682-B1F8-4E02-A34A-E6BC34DCCA96}" destId="{E736F3BE-881B-4B2E-9BA6-B26B41AC01E6}" srcOrd="0" destOrd="0" presId="urn:microsoft.com/office/officeart/2005/8/layout/list1"/>
    <dgm:cxn modelId="{DFE1F708-799B-478C-A685-D73B1B79F4AE}" type="presOf" srcId="{9E018682-F920-4DE4-848B-9A1180AFE0E6}" destId="{35B9770D-CA92-443B-8E98-61B8397B238F}" srcOrd="0" destOrd="0" presId="urn:microsoft.com/office/officeart/2005/8/layout/list1"/>
    <dgm:cxn modelId="{F561EC49-CA25-411C-AEBB-666888629B84}" srcId="{DD2972BB-86F5-43ED-95EB-0E6235EE415E}" destId="{DEB38DF7-3522-4F1D-957D-A06086D310D2}" srcOrd="1" destOrd="0" parTransId="{DF00E6CE-67CC-4ADF-8368-5E2D79B1EFB9}" sibTransId="{6167E085-96FC-48F8-B5F1-8EA60237E8B9}"/>
    <dgm:cxn modelId="{F76E46B5-40DD-4DBF-BB05-DA2E37E34A5C}" srcId="{DD2972BB-86F5-43ED-95EB-0E6235EE415E}" destId="{F680F879-9660-40D4-941E-B518C5C12622}" srcOrd="2" destOrd="0" parTransId="{AAB275EE-7A18-4F7A-A797-0B3A793C1597}" sibTransId="{B5036363-FF13-49AE-BF08-B00F973E8E4F}"/>
    <dgm:cxn modelId="{9DCE0874-D8CC-4D23-A2BE-B88D83A99B77}" type="presOf" srcId="{DD2972BB-86F5-43ED-95EB-0E6235EE415E}" destId="{F2D1EC00-5936-4507-A1B3-ADE919C81521}" srcOrd="0" destOrd="0" presId="urn:microsoft.com/office/officeart/2005/8/layout/list1"/>
    <dgm:cxn modelId="{FA7EB517-4A46-4FEF-8234-5B642641E434}" srcId="{0EAF9682-B1F8-4E02-A34A-E6BC34DCCA96}" destId="{4C440974-FBE0-4F69-B17E-6F7A0465A991}" srcOrd="0" destOrd="0" parTransId="{CDDA637F-4CD0-4450-AAC2-B0EB767DDC15}" sibTransId="{4BC5BE83-A89E-438F-ADF0-D7E2840660EB}"/>
    <dgm:cxn modelId="{3544885E-675C-42C8-88B1-BB81C16190A8}" type="presOf" srcId="{559453A3-C1A2-4304-AF3B-A33E4DF023CF}" destId="{A3A48043-0B63-489A-B90C-A566B8DF0AB2}" srcOrd="0" destOrd="2" presId="urn:microsoft.com/office/officeart/2005/8/layout/list1"/>
    <dgm:cxn modelId="{628B0AB2-5315-449D-96C7-F89D7BB3A84E}" type="presOf" srcId="{38BE46C6-80B8-4866-9A10-E51C517E78F1}" destId="{A3A48043-0B63-489A-B90C-A566B8DF0AB2}" srcOrd="0" destOrd="1" presId="urn:microsoft.com/office/officeart/2005/8/layout/list1"/>
    <dgm:cxn modelId="{B9AEF32A-0A8E-4425-892C-962EE96AC2FE}" type="presOf" srcId="{F680F879-9660-40D4-941E-B518C5C12622}" destId="{E5F8AC0D-C818-46D2-8191-251E5BC620F9}" srcOrd="0" destOrd="2" presId="urn:microsoft.com/office/officeart/2005/8/layout/list1"/>
    <dgm:cxn modelId="{27D4389D-BD9E-4B9B-9A00-F2098BBADE34}" srcId="{DD2972BB-86F5-43ED-95EB-0E6235EE415E}" destId="{0BE71C6B-AB23-42F8-8530-ACCE65770C59}" srcOrd="0" destOrd="0" parTransId="{308B6FAC-DF33-46CE-8CE5-F1646D84FDB5}" sibTransId="{9223DA28-1101-4C6A-AC42-5D5C9AF21025}"/>
    <dgm:cxn modelId="{598800EB-BEB8-4EA6-9FB6-DBEF9E787117}" type="presOf" srcId="{0BE71C6B-AB23-42F8-8530-ACCE65770C59}" destId="{E5F8AC0D-C818-46D2-8191-251E5BC620F9}" srcOrd="0" destOrd="0" presId="urn:microsoft.com/office/officeart/2005/8/layout/list1"/>
    <dgm:cxn modelId="{D335EBA5-5137-46D3-8A15-D24BAA65ECE0}" srcId="{9E018682-F920-4DE4-848B-9A1180AFE0E6}" destId="{0EAF9682-B1F8-4E02-A34A-E6BC34DCCA96}" srcOrd="0" destOrd="0" parTransId="{51AABED0-CE9E-4EF0-9C33-94D5FD22E4B5}" sibTransId="{29F01021-BD6F-4C1D-B789-253439A9C9DE}"/>
    <dgm:cxn modelId="{F95464A1-70CA-4BD9-8905-FD81340F666A}" type="presOf" srcId="{DEB38DF7-3522-4F1D-957D-A06086D310D2}" destId="{E5F8AC0D-C818-46D2-8191-251E5BC620F9}" srcOrd="0" destOrd="1" presId="urn:microsoft.com/office/officeart/2005/8/layout/list1"/>
    <dgm:cxn modelId="{29765BED-2CBC-41A0-B740-F87A09C31041}" type="presOf" srcId="{DD2972BB-86F5-43ED-95EB-0E6235EE415E}" destId="{39270827-321C-487D-8701-D3C791DADC60}" srcOrd="1" destOrd="0" presId="urn:microsoft.com/office/officeart/2005/8/layout/list1"/>
    <dgm:cxn modelId="{2A05297C-D67E-4D20-9533-D6879376DF84}" type="presOf" srcId="{4C440974-FBE0-4F69-B17E-6F7A0465A991}" destId="{A3A48043-0B63-489A-B90C-A566B8DF0AB2}" srcOrd="0" destOrd="0" presId="urn:microsoft.com/office/officeart/2005/8/layout/list1"/>
    <dgm:cxn modelId="{BEFF31A2-CDF3-412B-ABFD-9D8911EB7C65}" srcId="{0EAF9682-B1F8-4E02-A34A-E6BC34DCCA96}" destId="{38BE46C6-80B8-4866-9A10-E51C517E78F1}" srcOrd="1" destOrd="0" parTransId="{6E28F6CA-689A-4026-AAB2-8963D67EDDC7}" sibTransId="{BA31BA17-0863-4A81-A27C-254851E69DD7}"/>
    <dgm:cxn modelId="{11220FF1-A552-439F-A177-966DDF5D71E3}" srcId="{9E018682-F920-4DE4-848B-9A1180AFE0E6}" destId="{DD2972BB-86F5-43ED-95EB-0E6235EE415E}" srcOrd="1" destOrd="0" parTransId="{D39F6C01-923D-4B2C-9441-495951EBA3D8}" sibTransId="{53A88CDB-A6B1-40B6-978D-1514548A3D8B}"/>
    <dgm:cxn modelId="{91DAE5EC-4899-4EB4-BC2E-B1F51CAF5C0F}" type="presParOf" srcId="{35B9770D-CA92-443B-8E98-61B8397B238F}" destId="{0473A6B5-DC7A-437A-B45A-5718DC69EABD}" srcOrd="0" destOrd="0" presId="urn:microsoft.com/office/officeart/2005/8/layout/list1"/>
    <dgm:cxn modelId="{44083BBB-C20E-44BB-8DA4-32E85190B0B1}" type="presParOf" srcId="{0473A6B5-DC7A-437A-B45A-5718DC69EABD}" destId="{E736F3BE-881B-4B2E-9BA6-B26B41AC01E6}" srcOrd="0" destOrd="0" presId="urn:microsoft.com/office/officeart/2005/8/layout/list1"/>
    <dgm:cxn modelId="{FB5E4FE2-DD2A-4006-98FB-63DA1BF7646A}" type="presParOf" srcId="{0473A6B5-DC7A-437A-B45A-5718DC69EABD}" destId="{F89E510D-1EE2-46EE-81BE-70A29F00E6DE}" srcOrd="1" destOrd="0" presId="urn:microsoft.com/office/officeart/2005/8/layout/list1"/>
    <dgm:cxn modelId="{F858B020-014E-465D-A7BD-CD0D59824836}" type="presParOf" srcId="{35B9770D-CA92-443B-8E98-61B8397B238F}" destId="{302E932B-1D19-4F55-8CFF-667490D2A380}" srcOrd="1" destOrd="0" presId="urn:microsoft.com/office/officeart/2005/8/layout/list1"/>
    <dgm:cxn modelId="{6A89B5F8-3843-488B-A4CF-4D601A416499}" type="presParOf" srcId="{35B9770D-CA92-443B-8E98-61B8397B238F}" destId="{A3A48043-0B63-489A-B90C-A566B8DF0AB2}" srcOrd="2" destOrd="0" presId="urn:microsoft.com/office/officeart/2005/8/layout/list1"/>
    <dgm:cxn modelId="{F2A5EDE5-583C-4B78-923D-9F48845A83E6}" type="presParOf" srcId="{35B9770D-CA92-443B-8E98-61B8397B238F}" destId="{1C3D44FA-DC0A-46CE-B62A-D6474139B106}" srcOrd="3" destOrd="0" presId="urn:microsoft.com/office/officeart/2005/8/layout/list1"/>
    <dgm:cxn modelId="{609FB158-6071-41E8-9CC8-42282F6CD2AF}" type="presParOf" srcId="{35B9770D-CA92-443B-8E98-61B8397B238F}" destId="{6AC97F89-B2F6-49D8-9F5E-204CF7773244}" srcOrd="4" destOrd="0" presId="urn:microsoft.com/office/officeart/2005/8/layout/list1"/>
    <dgm:cxn modelId="{B009532D-34DC-4ED2-B3EB-4A19C7FEB4A5}" type="presParOf" srcId="{6AC97F89-B2F6-49D8-9F5E-204CF7773244}" destId="{F2D1EC00-5936-4507-A1B3-ADE919C81521}" srcOrd="0" destOrd="0" presId="urn:microsoft.com/office/officeart/2005/8/layout/list1"/>
    <dgm:cxn modelId="{C16349CF-469A-48E4-AAAA-FC806A061C2C}" type="presParOf" srcId="{6AC97F89-B2F6-49D8-9F5E-204CF7773244}" destId="{39270827-321C-487D-8701-D3C791DADC60}" srcOrd="1" destOrd="0" presId="urn:microsoft.com/office/officeart/2005/8/layout/list1"/>
    <dgm:cxn modelId="{A891014A-6416-429D-94ED-5CB90507128A}" type="presParOf" srcId="{35B9770D-CA92-443B-8E98-61B8397B238F}" destId="{A6E5FD3D-80F8-4246-80C8-41686BF3ECAC}" srcOrd="5" destOrd="0" presId="urn:microsoft.com/office/officeart/2005/8/layout/list1"/>
    <dgm:cxn modelId="{1F628E18-D8B9-45FF-AE7B-6DF55B398DBF}" type="presParOf" srcId="{35B9770D-CA92-443B-8E98-61B8397B238F}" destId="{E5F8AC0D-C818-46D2-8191-251E5BC620F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3" qsCatId="simple" csTypeId="urn:microsoft.com/office/officeart/2005/8/colors/colorful4" csCatId="colorful" phldr="1"/>
      <dgm:spPr/>
      <dgm:t>
        <a:bodyPr/>
        <a:lstStyle/>
        <a:p>
          <a:endParaRPr lang="en-US"/>
        </a:p>
      </dgm:t>
    </dgm:pt>
    <dgm:pt modelId="{4E1CD5B7-2CF3-44AA-979B-6F420433627D}">
      <dgm:prSet phldrT="[Text]"/>
      <dgm:spPr/>
      <dgm:t>
        <a:bodyPr/>
        <a:lstStyle/>
        <a:p>
          <a:r>
            <a:rPr lang="en-US" dirty="0"/>
            <a:t>Is a pattern that is composed of set of strings, which is to be matched to a particular textual content.</a:t>
          </a:r>
        </a:p>
      </dgm:t>
    </dgm:pt>
    <dgm:pt modelId="{FBC00986-3EA4-4861-B52A-BDA881DCC91F}" type="parTrans" cxnId="{EC90D957-0420-4F9F-B46E-78A7F7B0F39E}">
      <dgm:prSet/>
      <dgm:spPr/>
      <dgm:t>
        <a:bodyPr/>
        <a:lstStyle/>
        <a:p>
          <a:endParaRPr lang="en-US"/>
        </a:p>
      </dgm:t>
    </dgm:pt>
    <dgm:pt modelId="{2809EA95-811D-4B67-9AD8-C4A1090D9C07}" type="sibTrans" cxnId="{EC90D957-0420-4F9F-B46E-78A7F7B0F39E}">
      <dgm:prSet/>
      <dgm:spPr/>
      <dgm:t>
        <a:bodyPr/>
        <a:lstStyle/>
        <a:p>
          <a:endParaRPr lang="en-US"/>
        </a:p>
      </dgm:t>
    </dgm:pt>
    <dgm:pt modelId="{CA7A1361-B9C6-48CC-8108-C8DF81913C68}">
      <dgm:prSet phldrT="[Text]"/>
      <dgm:spPr/>
      <dgm:t>
        <a:bodyPr/>
        <a:lstStyle/>
        <a:p>
          <a:r>
            <a:rPr lang="en-US" dirty="0"/>
            <a:t>Allow handling of textual data effectively when searching and replacing strings.</a:t>
          </a:r>
        </a:p>
      </dgm:t>
    </dgm:pt>
    <dgm:pt modelId="{A4584EEC-488A-434D-A741-124666673306}" type="parTrans" cxnId="{B0A2F2B0-DB15-4D5C-9C05-DB583C7B72F4}">
      <dgm:prSet/>
      <dgm:spPr/>
      <dgm:t>
        <a:bodyPr/>
        <a:lstStyle/>
        <a:p>
          <a:endParaRPr lang="en-US"/>
        </a:p>
      </dgm:t>
    </dgm:pt>
    <dgm:pt modelId="{F5AB466A-E8A9-47F2-89A5-36488258F7BE}" type="sibTrans" cxnId="{B0A2F2B0-DB15-4D5C-9C05-DB583C7B72F4}">
      <dgm:prSet/>
      <dgm:spPr/>
      <dgm:t>
        <a:bodyPr/>
        <a:lstStyle/>
        <a:p>
          <a:endParaRPr lang="en-US"/>
        </a:p>
      </dgm:t>
    </dgm:pt>
    <dgm:pt modelId="{80CEC051-D73D-4153-992C-DE885F90A715}">
      <dgm:prSet phldrT="[Text]"/>
      <dgm:spPr/>
      <dgm:t>
        <a:bodyPr/>
        <a:lstStyle/>
        <a:p>
          <a:r>
            <a:rPr lang="en-US" dirty="0"/>
            <a:t>Allows handling of complex manipulation and validation, which could otherwise be implemented through lengthy scripts.</a:t>
          </a:r>
        </a:p>
      </dgm:t>
    </dgm:pt>
    <dgm:pt modelId="{33D79060-E51F-43DF-92E7-A6DF18225933}" type="parTrans" cxnId="{AF3A997C-FBB9-405A-BEF2-EC5EA01241EB}">
      <dgm:prSet/>
      <dgm:spPr/>
      <dgm:t>
        <a:bodyPr/>
        <a:lstStyle/>
        <a:p>
          <a:endParaRPr lang="en-US"/>
        </a:p>
      </dgm:t>
    </dgm:pt>
    <dgm:pt modelId="{2545E7A6-1DD0-4174-8B54-F63CD2241B39}" type="sibTrans" cxnId="{AF3A997C-FBB9-405A-BEF2-EC5EA01241EB}">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pt>
    <dgm:pt modelId="{388723AB-37EB-4EC2-B7B0-759657273835}" type="pres">
      <dgm:prSet presAssocID="{4E1CD5B7-2CF3-44AA-979B-6F420433627D}" presName="parentText" presStyleLbl="node1" presStyleIdx="0" presStyleCnt="3">
        <dgm:presLayoutVars>
          <dgm:chMax val="0"/>
          <dgm:bulletEnabled val="1"/>
        </dgm:presLayoutVars>
      </dgm:prSet>
      <dgm:spPr/>
    </dgm:pt>
    <dgm:pt modelId="{840554CF-7206-48E6-9F76-055ADB387243}" type="pres">
      <dgm:prSet presAssocID="{2809EA95-811D-4B67-9AD8-C4A1090D9C07}" presName="spacer" presStyleCnt="0"/>
      <dgm:spPr/>
    </dgm:pt>
    <dgm:pt modelId="{0C571DEC-BED2-40D9-8AFF-168AE829B055}" type="pres">
      <dgm:prSet presAssocID="{CA7A1361-B9C6-48CC-8108-C8DF81913C68}" presName="parentText" presStyleLbl="node1" presStyleIdx="1" presStyleCnt="3">
        <dgm:presLayoutVars>
          <dgm:chMax val="0"/>
          <dgm:bulletEnabled val="1"/>
        </dgm:presLayoutVars>
      </dgm:prSet>
      <dgm:spPr/>
    </dgm:pt>
    <dgm:pt modelId="{E4C9B28E-019F-44A3-9A39-B1518A26C330}" type="pres">
      <dgm:prSet presAssocID="{F5AB466A-E8A9-47F2-89A5-36488258F7BE}" presName="spacer" presStyleCnt="0"/>
      <dgm:spPr/>
    </dgm:pt>
    <dgm:pt modelId="{5A5FECB6-0BC6-41D6-827F-189A6E0A107B}" type="pres">
      <dgm:prSet presAssocID="{80CEC051-D73D-4153-992C-DE885F90A715}" presName="parentText" presStyleLbl="node1" presStyleIdx="2" presStyleCnt="3">
        <dgm:presLayoutVars>
          <dgm:chMax val="0"/>
          <dgm:bulletEnabled val="1"/>
        </dgm:presLayoutVars>
      </dgm:prSet>
      <dgm:spPr/>
    </dgm:pt>
  </dgm:ptLst>
  <dgm:cxnLst>
    <dgm:cxn modelId="{1B12F611-5C2C-4A8B-BA88-510DFE9F0D88}" type="presOf" srcId="{80CEC051-D73D-4153-992C-DE885F90A715}" destId="{5A5FECB6-0BC6-41D6-827F-189A6E0A107B}" srcOrd="0" destOrd="0" presId="urn:microsoft.com/office/officeart/2005/8/layout/vList2"/>
    <dgm:cxn modelId="{7A072C8F-9752-45F8-BE2E-1686B04B12BE}" type="presOf" srcId="{D32F8FCF-EDF2-4321-B49C-D5DF3D295B52}" destId="{9FF9BD46-DE44-4B30-80ED-AC3A9E213A06}"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C6F7BBF4-7963-4EA3-83BB-6C9DB1EBBE0A}" type="presOf" srcId="{CA7A1361-B9C6-48CC-8108-C8DF81913C68}" destId="{0C571DEC-BED2-40D9-8AFF-168AE829B055}" srcOrd="0" destOrd="0" presId="urn:microsoft.com/office/officeart/2005/8/layout/vList2"/>
    <dgm:cxn modelId="{00778DA2-0E28-40E8-A1B6-72A7255F72C0}" type="presOf" srcId="{4E1CD5B7-2CF3-44AA-979B-6F420433627D}" destId="{388723AB-37EB-4EC2-B7B0-759657273835}" srcOrd="0" destOrd="0" presId="urn:microsoft.com/office/officeart/2005/8/layout/vList2"/>
    <dgm:cxn modelId="{AF3A997C-FBB9-405A-BEF2-EC5EA01241EB}" srcId="{D32F8FCF-EDF2-4321-B49C-D5DF3D295B52}" destId="{80CEC051-D73D-4153-992C-DE885F90A715}" srcOrd="2" destOrd="0" parTransId="{33D79060-E51F-43DF-92E7-A6DF18225933}" sibTransId="{2545E7A6-1DD0-4174-8B54-F63CD2241B39}"/>
    <dgm:cxn modelId="{B0A2F2B0-DB15-4D5C-9C05-DB583C7B72F4}" srcId="{D32F8FCF-EDF2-4321-B49C-D5DF3D295B52}" destId="{CA7A1361-B9C6-48CC-8108-C8DF81913C68}" srcOrd="1" destOrd="0" parTransId="{A4584EEC-488A-434D-A741-124666673306}" sibTransId="{F5AB466A-E8A9-47F2-89A5-36488258F7BE}"/>
    <dgm:cxn modelId="{0AB1F48C-9521-4A5E-B1B0-4C64E08949D1}" type="presParOf" srcId="{9FF9BD46-DE44-4B30-80ED-AC3A9E213A06}" destId="{388723AB-37EB-4EC2-B7B0-759657273835}" srcOrd="0" destOrd="0" presId="urn:microsoft.com/office/officeart/2005/8/layout/vList2"/>
    <dgm:cxn modelId="{12F50B1B-30CE-402A-A7E0-066C132A5E4E}" type="presParOf" srcId="{9FF9BD46-DE44-4B30-80ED-AC3A9E213A06}" destId="{840554CF-7206-48E6-9F76-055ADB387243}" srcOrd="1" destOrd="0" presId="urn:microsoft.com/office/officeart/2005/8/layout/vList2"/>
    <dgm:cxn modelId="{C45B66D1-3E03-4FE7-B91A-FBED577E2A14}" type="presParOf" srcId="{9FF9BD46-DE44-4B30-80ED-AC3A9E213A06}" destId="{0C571DEC-BED2-40D9-8AFF-168AE829B055}" srcOrd="2" destOrd="0" presId="urn:microsoft.com/office/officeart/2005/8/layout/vList2"/>
    <dgm:cxn modelId="{C12970D4-9B44-4594-A312-60B6C75D633B}" type="presParOf" srcId="{9FF9BD46-DE44-4B30-80ED-AC3A9E213A06}" destId="{E4C9B28E-019F-44A3-9A39-B1518A26C330}" srcOrd="3" destOrd="0" presId="urn:microsoft.com/office/officeart/2005/8/layout/vList2"/>
    <dgm:cxn modelId="{543B243C-EB90-4159-A2F6-0A347743D6E9}" type="presParOf" srcId="{9FF9BD46-DE44-4B30-80ED-AC3A9E213A06}" destId="{5A5FECB6-0BC6-41D6-827F-189A6E0A107B}" srcOrd="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3" qsCatId="simple" csTypeId="urn:microsoft.com/office/officeart/2005/8/colors/colorful4" csCatId="colorful" phldr="1"/>
      <dgm:spPr/>
      <dgm:t>
        <a:bodyPr/>
        <a:lstStyle/>
        <a:p>
          <a:endParaRPr lang="en-US"/>
        </a:p>
      </dgm:t>
    </dgm:pt>
    <dgm:pt modelId="{4E1CD5B7-2CF3-44AA-979B-6F420433627D}">
      <dgm:prSet phldrT="[Text]" custT="1"/>
      <dgm:spPr/>
      <dgm:t>
        <a:bodyPr/>
        <a:lstStyle/>
        <a:p>
          <a:r>
            <a:rPr lang="en-US" sz="1800" dirty="0">
              <a:solidFill>
                <a:srgbClr val="FF0000"/>
              </a:solidFill>
            </a:rPr>
            <a:t>test(string) </a:t>
          </a:r>
          <a:r>
            <a:rPr lang="en-US" sz="1800" dirty="0"/>
            <a:t>- Tests a string for matching a pattern and returns a Boolean value that indicates whether the pattern exists or not in the string. The method is commonly used for validation.</a:t>
          </a:r>
        </a:p>
      </dgm:t>
    </dgm:pt>
    <dgm:pt modelId="{FBC00986-3EA4-4861-B52A-BDA881DCC91F}" type="parTrans" cxnId="{EC90D957-0420-4F9F-B46E-78A7F7B0F39E}">
      <dgm:prSet/>
      <dgm:spPr/>
      <dgm:t>
        <a:bodyPr/>
        <a:lstStyle/>
        <a:p>
          <a:endParaRPr lang="en-US"/>
        </a:p>
      </dgm:t>
    </dgm:pt>
    <dgm:pt modelId="{2809EA95-811D-4B67-9AD8-C4A1090D9C07}" type="sibTrans" cxnId="{EC90D957-0420-4F9F-B46E-78A7F7B0F39E}">
      <dgm:prSet/>
      <dgm:spPr/>
      <dgm:t>
        <a:bodyPr/>
        <a:lstStyle/>
        <a:p>
          <a:endParaRPr lang="en-US"/>
        </a:p>
      </dgm:t>
    </dgm:pt>
    <dgm:pt modelId="{CA7A1361-B9C6-48CC-8108-C8DF81913C68}">
      <dgm:prSet phldrT="[Text]" custT="1"/>
      <dgm:spPr/>
      <dgm:t>
        <a:bodyPr/>
        <a:lstStyle/>
        <a:p>
          <a:r>
            <a:rPr lang="en-US" sz="1800" dirty="0">
              <a:solidFill>
                <a:srgbClr val="FF0000"/>
              </a:solidFill>
            </a:rPr>
            <a:t>exec(string) </a:t>
          </a:r>
          <a:r>
            <a:rPr lang="en-US" sz="1800" dirty="0"/>
            <a:t>- Executes a string to search the matching pattern within it. The method returns a null value, if pattern is not found. In case of multiple matches, it returns the matched result set.</a:t>
          </a:r>
        </a:p>
      </dgm:t>
    </dgm:pt>
    <dgm:pt modelId="{A4584EEC-488A-434D-A741-124666673306}" type="parTrans" cxnId="{B0A2F2B0-DB15-4D5C-9C05-DB583C7B72F4}">
      <dgm:prSet/>
      <dgm:spPr/>
      <dgm:t>
        <a:bodyPr/>
        <a:lstStyle/>
        <a:p>
          <a:endParaRPr lang="en-US"/>
        </a:p>
      </dgm:t>
    </dgm:pt>
    <dgm:pt modelId="{F5AB466A-E8A9-47F2-89A5-36488258F7BE}" type="sibTrans" cxnId="{B0A2F2B0-DB15-4D5C-9C05-DB583C7B72F4}">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pt>
    <dgm:pt modelId="{388723AB-37EB-4EC2-B7B0-759657273835}" type="pres">
      <dgm:prSet presAssocID="{4E1CD5B7-2CF3-44AA-979B-6F420433627D}" presName="parentText" presStyleLbl="node1" presStyleIdx="0" presStyleCnt="2">
        <dgm:presLayoutVars>
          <dgm:chMax val="0"/>
          <dgm:bulletEnabled val="1"/>
        </dgm:presLayoutVars>
      </dgm:prSet>
      <dgm:spPr/>
    </dgm:pt>
    <dgm:pt modelId="{840554CF-7206-48E6-9F76-055ADB387243}" type="pres">
      <dgm:prSet presAssocID="{2809EA95-811D-4B67-9AD8-C4A1090D9C07}" presName="spacer" presStyleCnt="0"/>
      <dgm:spPr/>
    </dgm:pt>
    <dgm:pt modelId="{0C571DEC-BED2-40D9-8AFF-168AE829B055}" type="pres">
      <dgm:prSet presAssocID="{CA7A1361-B9C6-48CC-8108-C8DF81913C68}" presName="parentText" presStyleLbl="node1" presStyleIdx="1" presStyleCnt="2">
        <dgm:presLayoutVars>
          <dgm:chMax val="0"/>
          <dgm:bulletEnabled val="1"/>
        </dgm:presLayoutVars>
      </dgm:prSet>
      <dgm:spPr/>
    </dgm:pt>
  </dgm:ptLst>
  <dgm:cxnLst>
    <dgm:cxn modelId="{4CA91AD9-F261-4765-B62E-5219DE4221D3}" type="presOf" srcId="{4E1CD5B7-2CF3-44AA-979B-6F420433627D}" destId="{388723AB-37EB-4EC2-B7B0-759657273835}" srcOrd="0" destOrd="0" presId="urn:microsoft.com/office/officeart/2005/8/layout/vList2"/>
    <dgm:cxn modelId="{2D7060C9-CF15-40AB-B7C1-1154D7704623}" type="presOf" srcId="{D32F8FCF-EDF2-4321-B49C-D5DF3D295B52}" destId="{9FF9BD46-DE44-4B30-80ED-AC3A9E213A06}"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A59333C2-B763-40C9-97CA-486C56B13C63}" type="presOf" srcId="{CA7A1361-B9C6-48CC-8108-C8DF81913C68}" destId="{0C571DEC-BED2-40D9-8AFF-168AE829B055}" srcOrd="0" destOrd="0" presId="urn:microsoft.com/office/officeart/2005/8/layout/vList2"/>
    <dgm:cxn modelId="{B0A2F2B0-DB15-4D5C-9C05-DB583C7B72F4}" srcId="{D32F8FCF-EDF2-4321-B49C-D5DF3D295B52}" destId="{CA7A1361-B9C6-48CC-8108-C8DF81913C68}" srcOrd="1" destOrd="0" parTransId="{A4584EEC-488A-434D-A741-124666673306}" sibTransId="{F5AB466A-E8A9-47F2-89A5-36488258F7BE}"/>
    <dgm:cxn modelId="{878B8AE6-0D69-4B9E-82C2-2D5E8D596218}" type="presParOf" srcId="{9FF9BD46-DE44-4B30-80ED-AC3A9E213A06}" destId="{388723AB-37EB-4EC2-B7B0-759657273835}" srcOrd="0" destOrd="0" presId="urn:microsoft.com/office/officeart/2005/8/layout/vList2"/>
    <dgm:cxn modelId="{7196D1B4-7F09-4811-81BB-F3C7B3E14BF9}" type="presParOf" srcId="{9FF9BD46-DE44-4B30-80ED-AC3A9E213A06}" destId="{840554CF-7206-48E6-9F76-055ADB387243}" srcOrd="1" destOrd="0" presId="urn:microsoft.com/office/officeart/2005/8/layout/vList2"/>
    <dgm:cxn modelId="{FCE4FDD1-674E-4207-88E3-5F8F03CC29A9}" type="presParOf" srcId="{9FF9BD46-DE44-4B30-80ED-AC3A9E213A06}" destId="{0C571DEC-BED2-40D9-8AFF-168AE829B05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3" qsCatId="simple" csTypeId="urn:microsoft.com/office/officeart/2005/8/colors/colorful4" csCatId="colorful" phldr="1"/>
      <dgm:spPr/>
      <dgm:t>
        <a:bodyPr/>
        <a:lstStyle/>
        <a:p>
          <a:endParaRPr lang="en-US"/>
        </a:p>
      </dgm:t>
    </dgm:pt>
    <dgm:pt modelId="{4E1CD5B7-2CF3-44AA-979B-6F420433627D}">
      <dgm:prSet phldrT="[Text]"/>
      <dgm:spPr/>
      <dgm:t>
        <a:bodyPr/>
        <a:lstStyle/>
        <a:p>
          <a:r>
            <a:rPr lang="en-US" dirty="0"/>
            <a:t>Characters or symbols in this category allow matching characters that reappear frequently in a string.</a:t>
          </a:r>
        </a:p>
      </dgm:t>
    </dgm:pt>
    <dgm:pt modelId="{FBC00986-3EA4-4861-B52A-BDA881DCC91F}" type="parTrans" cxnId="{EC90D957-0420-4F9F-B46E-78A7F7B0F39E}">
      <dgm:prSet/>
      <dgm:spPr/>
      <dgm:t>
        <a:bodyPr/>
        <a:lstStyle/>
        <a:p>
          <a:endParaRPr lang="en-US"/>
        </a:p>
      </dgm:t>
    </dgm:pt>
    <dgm:pt modelId="{2809EA95-811D-4B67-9AD8-C4A1090D9C07}" type="sibTrans" cxnId="{EC90D957-0420-4F9F-B46E-78A7F7B0F39E}">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pt>
    <dgm:pt modelId="{388723AB-37EB-4EC2-B7B0-759657273835}" type="pres">
      <dgm:prSet presAssocID="{4E1CD5B7-2CF3-44AA-979B-6F420433627D}" presName="parentText" presStyleLbl="node1" presStyleIdx="0" presStyleCnt="1" custLinFactNeighborX="-496" custLinFactNeighborY="-29883">
        <dgm:presLayoutVars>
          <dgm:chMax val="0"/>
          <dgm:bulletEnabled val="1"/>
        </dgm:presLayoutVars>
      </dgm:prSet>
      <dgm:spPr/>
    </dgm:pt>
  </dgm:ptLst>
  <dgm:cxnLst>
    <dgm:cxn modelId="{EC90D957-0420-4F9F-B46E-78A7F7B0F39E}" srcId="{D32F8FCF-EDF2-4321-B49C-D5DF3D295B52}" destId="{4E1CD5B7-2CF3-44AA-979B-6F420433627D}" srcOrd="0" destOrd="0" parTransId="{FBC00986-3EA4-4861-B52A-BDA881DCC91F}" sibTransId="{2809EA95-811D-4B67-9AD8-C4A1090D9C07}"/>
    <dgm:cxn modelId="{DD5BF552-8819-45DE-97BF-B21BB5242023}" type="presOf" srcId="{4E1CD5B7-2CF3-44AA-979B-6F420433627D}" destId="{388723AB-37EB-4EC2-B7B0-759657273835}" srcOrd="0" destOrd="0" presId="urn:microsoft.com/office/officeart/2005/8/layout/vList2"/>
    <dgm:cxn modelId="{652D0268-E963-4A96-B450-8B17A88EBFC1}" type="presOf" srcId="{D32F8FCF-EDF2-4321-B49C-D5DF3D295B52}" destId="{9FF9BD46-DE44-4B30-80ED-AC3A9E213A06}" srcOrd="0" destOrd="0" presId="urn:microsoft.com/office/officeart/2005/8/layout/vList2"/>
    <dgm:cxn modelId="{2852F1D5-0835-4826-9B7B-CA46B16B0F6A}" type="presParOf" srcId="{9FF9BD46-DE44-4B30-80ED-AC3A9E213A06}" destId="{388723AB-37EB-4EC2-B7B0-75965727383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E1CD5B7-2CF3-44AA-979B-6F420433627D}">
      <dgm:prSet phldrT="[Text]"/>
      <dgm:spPr/>
      <dgm:t>
        <a:bodyPr/>
        <a:lstStyle/>
        <a:p>
          <a:r>
            <a:rPr lang="en-US" dirty="0"/>
            <a:t>Characters or symbols in this category allow grouping characters as an individual entity or adding the ‘OR’ logic for pattern matching.</a:t>
          </a:r>
        </a:p>
      </dgm:t>
    </dgm:pt>
    <dgm:pt modelId="{FBC00986-3EA4-4861-B52A-BDA881DCC91F}" type="parTrans" cxnId="{EC90D957-0420-4F9F-B46E-78A7F7B0F39E}">
      <dgm:prSet/>
      <dgm:spPr/>
      <dgm:t>
        <a:bodyPr/>
        <a:lstStyle/>
        <a:p>
          <a:endParaRPr lang="en-US"/>
        </a:p>
      </dgm:t>
    </dgm:pt>
    <dgm:pt modelId="{2809EA95-811D-4B67-9AD8-C4A1090D9C07}" type="sibTrans" cxnId="{EC90D957-0420-4F9F-B46E-78A7F7B0F39E}">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pt>
    <dgm:pt modelId="{388723AB-37EB-4EC2-B7B0-759657273835}" type="pres">
      <dgm:prSet presAssocID="{4E1CD5B7-2CF3-44AA-979B-6F420433627D}" presName="parentText" presStyleLbl="node1" presStyleIdx="0" presStyleCnt="1">
        <dgm:presLayoutVars>
          <dgm:chMax val="0"/>
          <dgm:bulletEnabled val="1"/>
        </dgm:presLayoutVars>
      </dgm:prSet>
      <dgm:spPr/>
    </dgm:pt>
  </dgm:ptLst>
  <dgm:cxnLst>
    <dgm:cxn modelId="{EC90D957-0420-4F9F-B46E-78A7F7B0F39E}" srcId="{D32F8FCF-EDF2-4321-B49C-D5DF3D295B52}" destId="{4E1CD5B7-2CF3-44AA-979B-6F420433627D}" srcOrd="0" destOrd="0" parTransId="{FBC00986-3EA4-4861-B52A-BDA881DCC91F}" sibTransId="{2809EA95-811D-4B67-9AD8-C4A1090D9C07}"/>
    <dgm:cxn modelId="{0FF8E7B2-FBF6-433E-8170-8D7A81AFDEF6}" type="presOf" srcId="{D32F8FCF-EDF2-4321-B49C-D5DF3D295B52}" destId="{9FF9BD46-DE44-4B30-80ED-AC3A9E213A06}" srcOrd="0" destOrd="0" presId="urn:microsoft.com/office/officeart/2005/8/layout/vList2"/>
    <dgm:cxn modelId="{60F51D8E-4C59-4428-817C-83667C130B5E}" type="presOf" srcId="{4E1CD5B7-2CF3-44AA-979B-6F420433627D}" destId="{388723AB-37EB-4EC2-B7B0-759657273835}" srcOrd="0" destOrd="0" presId="urn:microsoft.com/office/officeart/2005/8/layout/vList2"/>
    <dgm:cxn modelId="{DEA957B7-2B21-41B5-954E-59A7938907FD}" type="presParOf" srcId="{9FF9BD46-DE44-4B30-80ED-AC3A9E213A06}" destId="{388723AB-37EB-4EC2-B7B0-75965727383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3" qsCatId="simple" csTypeId="urn:microsoft.com/office/officeart/2005/8/colors/accent6_2" csCatId="accent6" phldr="1"/>
      <dgm:spPr/>
      <dgm:t>
        <a:bodyPr/>
        <a:lstStyle/>
        <a:p>
          <a:endParaRPr lang="en-US"/>
        </a:p>
      </dgm:t>
    </dgm:pt>
    <dgm:pt modelId="{4E1CD5B7-2CF3-44AA-979B-6F420433627D}">
      <dgm:prSet phldrT="[Text]"/>
      <dgm:spPr/>
      <dgm:t>
        <a:bodyPr/>
        <a:lstStyle/>
        <a:p>
          <a:r>
            <a:rPr lang="en-US" dirty="0"/>
            <a:t>Characters or symbols in this category allow grouping characters as an individual entity or adding the ‘OR’ logic for pattern matching.</a:t>
          </a:r>
        </a:p>
      </dgm:t>
    </dgm:pt>
    <dgm:pt modelId="{FBC00986-3EA4-4861-B52A-BDA881DCC91F}" type="parTrans" cxnId="{EC90D957-0420-4F9F-B46E-78A7F7B0F39E}">
      <dgm:prSet/>
      <dgm:spPr/>
      <dgm:t>
        <a:bodyPr/>
        <a:lstStyle/>
        <a:p>
          <a:endParaRPr lang="en-US"/>
        </a:p>
      </dgm:t>
    </dgm:pt>
    <dgm:pt modelId="{2809EA95-811D-4B67-9AD8-C4A1090D9C07}" type="sibTrans" cxnId="{EC90D957-0420-4F9F-B46E-78A7F7B0F39E}">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pt>
    <dgm:pt modelId="{388723AB-37EB-4EC2-B7B0-759657273835}" type="pres">
      <dgm:prSet presAssocID="{4E1CD5B7-2CF3-44AA-979B-6F420433627D}" presName="parentText" presStyleLbl="node1" presStyleIdx="0" presStyleCnt="1">
        <dgm:presLayoutVars>
          <dgm:chMax val="0"/>
          <dgm:bulletEnabled val="1"/>
        </dgm:presLayoutVars>
      </dgm:prSet>
      <dgm:spPr/>
    </dgm:pt>
  </dgm:ptLst>
  <dgm:cxnLst>
    <dgm:cxn modelId="{EC90D957-0420-4F9F-B46E-78A7F7B0F39E}" srcId="{D32F8FCF-EDF2-4321-B49C-D5DF3D295B52}" destId="{4E1CD5B7-2CF3-44AA-979B-6F420433627D}" srcOrd="0" destOrd="0" parTransId="{FBC00986-3EA4-4861-B52A-BDA881DCC91F}" sibTransId="{2809EA95-811D-4B67-9AD8-C4A1090D9C07}"/>
    <dgm:cxn modelId="{4A87553D-04F7-4BBF-ABE3-0A8F6C6C1563}" type="presOf" srcId="{D32F8FCF-EDF2-4321-B49C-D5DF3D295B52}" destId="{9FF9BD46-DE44-4B30-80ED-AC3A9E213A06}" srcOrd="0" destOrd="0" presId="urn:microsoft.com/office/officeart/2005/8/layout/vList2"/>
    <dgm:cxn modelId="{408612E6-014B-40C4-AEBD-87CA88B287C0}" type="presOf" srcId="{4E1CD5B7-2CF3-44AA-979B-6F420433627D}" destId="{388723AB-37EB-4EC2-B7B0-759657273835}" srcOrd="0" destOrd="0" presId="urn:microsoft.com/office/officeart/2005/8/layout/vList2"/>
    <dgm:cxn modelId="{EC4A7541-A35C-4E9F-AADC-DF7B89AC9A7F}" type="presParOf" srcId="{9FF9BD46-DE44-4B30-80ED-AC3A9E213A06}" destId="{388723AB-37EB-4EC2-B7B0-75965727383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3" qsCatId="simple" csTypeId="urn:microsoft.com/office/officeart/2005/8/colors/colorful4" csCatId="colorful" phldr="1"/>
      <dgm:spPr/>
      <dgm:t>
        <a:bodyPr/>
        <a:lstStyle/>
        <a:p>
          <a:endParaRPr lang="en-US"/>
        </a:p>
      </dgm:t>
    </dgm:pt>
    <dgm:pt modelId="{4E1CD5B7-2CF3-44AA-979B-6F420433627D}">
      <dgm:prSet phldrT="[Text]"/>
      <dgm:spPr/>
      <dgm:t>
        <a:bodyPr/>
        <a:lstStyle/>
        <a:p>
          <a:r>
            <a:rPr lang="en-US" dirty="0"/>
            <a:t>Statements are referred to as a logical collection of variables, operators, and keywords that perform a specific action to fulfill a required task.</a:t>
          </a:r>
        </a:p>
      </dgm:t>
    </dgm:pt>
    <dgm:pt modelId="{FBC00986-3EA4-4861-B52A-BDA881DCC91F}" type="parTrans" cxnId="{EC90D957-0420-4F9F-B46E-78A7F7B0F39E}">
      <dgm:prSet/>
      <dgm:spPr/>
      <dgm:t>
        <a:bodyPr/>
        <a:lstStyle/>
        <a:p>
          <a:endParaRPr lang="en-US"/>
        </a:p>
      </dgm:t>
    </dgm:pt>
    <dgm:pt modelId="{2809EA95-811D-4B67-9AD8-C4A1090D9C07}" type="sibTrans" cxnId="{EC90D957-0420-4F9F-B46E-78A7F7B0F39E}">
      <dgm:prSet/>
      <dgm:spPr/>
      <dgm:t>
        <a:bodyPr/>
        <a:lstStyle/>
        <a:p>
          <a:endParaRPr lang="en-US"/>
        </a:p>
      </dgm:t>
    </dgm:pt>
    <dgm:pt modelId="{FC2A7E5C-B22A-46C4-9AFD-A55CEAE725CE}">
      <dgm:prSet phldrT="[Text]"/>
      <dgm:spPr/>
      <dgm:t>
        <a:bodyPr/>
        <a:lstStyle/>
        <a:p>
          <a:r>
            <a:rPr lang="en-US" dirty="0"/>
            <a:t>Statements help you build a logical flow of the script.</a:t>
          </a:r>
        </a:p>
      </dgm:t>
    </dgm:pt>
    <dgm:pt modelId="{4321AB2E-56BE-4B81-A95D-78D0C600BF84}" type="parTrans" cxnId="{2E46F766-50E7-4015-83C1-FEF6484316BF}">
      <dgm:prSet/>
      <dgm:spPr/>
      <dgm:t>
        <a:bodyPr/>
        <a:lstStyle/>
        <a:p>
          <a:endParaRPr lang="en-US"/>
        </a:p>
      </dgm:t>
    </dgm:pt>
    <dgm:pt modelId="{D600FDB0-EB0D-494C-8ECC-EFA51A794305}" type="sibTrans" cxnId="{2E46F766-50E7-4015-83C1-FEF6484316BF}">
      <dgm:prSet/>
      <dgm:spPr/>
      <dgm:t>
        <a:bodyPr/>
        <a:lstStyle/>
        <a:p>
          <a:endParaRPr lang="en-US"/>
        </a:p>
      </dgm:t>
    </dgm:pt>
    <dgm:pt modelId="{562882C0-AB97-4E3B-8D46-8E574B04BE56}">
      <dgm:prSet phldrT="[Text]"/>
      <dgm:spPr/>
      <dgm:t>
        <a:bodyPr/>
        <a:lstStyle/>
        <a:p>
          <a:r>
            <a:rPr lang="en-US" dirty="0"/>
            <a:t>In JavaScript, a statement ends with a semicolon.</a:t>
          </a:r>
        </a:p>
      </dgm:t>
    </dgm:pt>
    <dgm:pt modelId="{22DAB85A-2AC9-4DDD-B986-E5A7070B9054}" type="parTrans" cxnId="{E8D95785-E9E4-4618-B268-C90282AF6172}">
      <dgm:prSet/>
      <dgm:spPr/>
      <dgm:t>
        <a:bodyPr/>
        <a:lstStyle/>
        <a:p>
          <a:endParaRPr lang="en-US"/>
        </a:p>
      </dgm:t>
    </dgm:pt>
    <dgm:pt modelId="{7363CEF2-942E-416F-BE41-E1618140DA9E}" type="sibTrans" cxnId="{E8D95785-E9E4-4618-B268-C90282AF6172}">
      <dgm:prSet/>
      <dgm:spPr/>
      <dgm:t>
        <a:bodyPr/>
        <a:lstStyle/>
        <a:p>
          <a:endParaRPr lang="en-US"/>
        </a:p>
      </dgm:t>
    </dgm:pt>
    <dgm:pt modelId="{3AE01816-02F0-4E5D-8DB9-B311CF7DB920}">
      <dgm:prSet phldrT="[Text]"/>
      <dgm:spPr/>
      <dgm:t>
        <a:bodyPr/>
        <a:lstStyle/>
        <a:p>
          <a:r>
            <a:rPr lang="en-US" dirty="0"/>
            <a:t>The related statements are grouped together are referred to as block of code and are enclosed in curly braces.</a:t>
          </a:r>
        </a:p>
      </dgm:t>
    </dgm:pt>
    <dgm:pt modelId="{C9C941EE-577C-4841-94D6-0266DC0C581D}" type="parTrans" cxnId="{173645FA-5A2C-4BB9-81D3-4DE64A941FBE}">
      <dgm:prSet/>
      <dgm:spPr/>
      <dgm:t>
        <a:bodyPr/>
        <a:lstStyle/>
        <a:p>
          <a:endParaRPr lang="en-US"/>
        </a:p>
      </dgm:t>
    </dgm:pt>
    <dgm:pt modelId="{EC61F38A-05D6-4441-9285-A8BDCD35A03E}" type="sibTrans" cxnId="{173645FA-5A2C-4BB9-81D3-4DE64A941FBE}">
      <dgm:prSet/>
      <dgm:spPr/>
      <dgm:t>
        <a:bodyPr/>
        <a:lstStyle/>
        <a:p>
          <a:endParaRPr lang="en-US"/>
        </a:p>
      </dgm:t>
    </dgm:pt>
    <dgm:pt modelId="{E47E0949-6B12-456B-ADCD-5FCE8C8C2FEC}">
      <dgm:prSet phldrT="[Text]"/>
      <dgm:spPr/>
      <dgm:t>
        <a:bodyPr/>
        <a:lstStyle/>
        <a:p>
          <a:r>
            <a:rPr lang="en-US" dirty="0"/>
            <a:t>Decision-making statements allow implementing logical decisions for executing different blocks to obtain the desired output.</a:t>
          </a:r>
        </a:p>
      </dgm:t>
    </dgm:pt>
    <dgm:pt modelId="{9B236CE2-D826-45E9-A5F1-2F1606B5A54C}" type="parTrans" cxnId="{E4ABFC4B-9D9F-4D0C-B90A-57D52135870D}">
      <dgm:prSet/>
      <dgm:spPr/>
      <dgm:t>
        <a:bodyPr/>
        <a:lstStyle/>
        <a:p>
          <a:endParaRPr lang="en-US"/>
        </a:p>
      </dgm:t>
    </dgm:pt>
    <dgm:pt modelId="{4D276476-BDEB-4F94-9646-FA6545D43058}" type="sibTrans" cxnId="{E4ABFC4B-9D9F-4D0C-B90A-57D52135870D}">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pt>
    <dgm:pt modelId="{388723AB-37EB-4EC2-B7B0-759657273835}" type="pres">
      <dgm:prSet presAssocID="{4E1CD5B7-2CF3-44AA-979B-6F420433627D}" presName="parentText" presStyleLbl="node1" presStyleIdx="0" presStyleCnt="5">
        <dgm:presLayoutVars>
          <dgm:chMax val="0"/>
          <dgm:bulletEnabled val="1"/>
        </dgm:presLayoutVars>
      </dgm:prSet>
      <dgm:spPr/>
    </dgm:pt>
    <dgm:pt modelId="{D877BAB3-7DBF-46AB-A039-BE8C107F0C8C}" type="pres">
      <dgm:prSet presAssocID="{2809EA95-811D-4B67-9AD8-C4A1090D9C07}" presName="spacer" presStyleCnt="0"/>
      <dgm:spPr/>
    </dgm:pt>
    <dgm:pt modelId="{0256FAD6-365E-4CAB-8266-8CECC71F7F52}" type="pres">
      <dgm:prSet presAssocID="{FC2A7E5C-B22A-46C4-9AFD-A55CEAE725CE}" presName="parentText" presStyleLbl="node1" presStyleIdx="1" presStyleCnt="5">
        <dgm:presLayoutVars>
          <dgm:chMax val="0"/>
          <dgm:bulletEnabled val="1"/>
        </dgm:presLayoutVars>
      </dgm:prSet>
      <dgm:spPr/>
    </dgm:pt>
    <dgm:pt modelId="{C88DBDBC-73BA-40D4-ACAA-61468FA8920B}" type="pres">
      <dgm:prSet presAssocID="{D600FDB0-EB0D-494C-8ECC-EFA51A794305}" presName="spacer" presStyleCnt="0"/>
      <dgm:spPr/>
    </dgm:pt>
    <dgm:pt modelId="{A6445519-E36D-458F-8F29-D286534B965D}" type="pres">
      <dgm:prSet presAssocID="{562882C0-AB97-4E3B-8D46-8E574B04BE56}" presName="parentText" presStyleLbl="node1" presStyleIdx="2" presStyleCnt="5">
        <dgm:presLayoutVars>
          <dgm:chMax val="0"/>
          <dgm:bulletEnabled val="1"/>
        </dgm:presLayoutVars>
      </dgm:prSet>
      <dgm:spPr/>
    </dgm:pt>
    <dgm:pt modelId="{069B4023-C99C-44AB-AA8C-BFB348E78E59}" type="pres">
      <dgm:prSet presAssocID="{7363CEF2-942E-416F-BE41-E1618140DA9E}" presName="spacer" presStyleCnt="0"/>
      <dgm:spPr/>
    </dgm:pt>
    <dgm:pt modelId="{8A752F96-26E5-4BA9-82C5-29DB2F211C5D}" type="pres">
      <dgm:prSet presAssocID="{3AE01816-02F0-4E5D-8DB9-B311CF7DB920}" presName="parentText" presStyleLbl="node1" presStyleIdx="3" presStyleCnt="5">
        <dgm:presLayoutVars>
          <dgm:chMax val="0"/>
          <dgm:bulletEnabled val="1"/>
        </dgm:presLayoutVars>
      </dgm:prSet>
      <dgm:spPr/>
    </dgm:pt>
    <dgm:pt modelId="{E790B71D-151E-4423-8239-12C09E45D2D5}" type="pres">
      <dgm:prSet presAssocID="{EC61F38A-05D6-4441-9285-A8BDCD35A03E}" presName="spacer" presStyleCnt="0"/>
      <dgm:spPr/>
    </dgm:pt>
    <dgm:pt modelId="{CE6F986C-CFB5-4A83-B443-C72CEEA831B5}" type="pres">
      <dgm:prSet presAssocID="{E47E0949-6B12-456B-ADCD-5FCE8C8C2FEC}" presName="parentText" presStyleLbl="node1" presStyleIdx="4" presStyleCnt="5">
        <dgm:presLayoutVars>
          <dgm:chMax val="0"/>
          <dgm:bulletEnabled val="1"/>
        </dgm:presLayoutVars>
      </dgm:prSet>
      <dgm:spPr/>
    </dgm:pt>
  </dgm:ptLst>
  <dgm:cxnLst>
    <dgm:cxn modelId="{E8D95785-E9E4-4618-B268-C90282AF6172}" srcId="{D32F8FCF-EDF2-4321-B49C-D5DF3D295B52}" destId="{562882C0-AB97-4E3B-8D46-8E574B04BE56}" srcOrd="2" destOrd="0" parTransId="{22DAB85A-2AC9-4DDD-B986-E5A7070B9054}" sibTransId="{7363CEF2-942E-416F-BE41-E1618140DA9E}"/>
    <dgm:cxn modelId="{58ACA157-A1B6-48F5-AC0C-8B48BA6C771C}" type="presOf" srcId="{3AE01816-02F0-4E5D-8DB9-B311CF7DB920}" destId="{8A752F96-26E5-4BA9-82C5-29DB2F211C5D}" srcOrd="0" destOrd="0" presId="urn:microsoft.com/office/officeart/2005/8/layout/vList2"/>
    <dgm:cxn modelId="{EC76BED5-1136-48E9-944E-B42097FABBC1}" type="presOf" srcId="{562882C0-AB97-4E3B-8D46-8E574B04BE56}" destId="{A6445519-E36D-458F-8F29-D286534B965D}" srcOrd="0" destOrd="0" presId="urn:microsoft.com/office/officeart/2005/8/layout/vList2"/>
    <dgm:cxn modelId="{173645FA-5A2C-4BB9-81D3-4DE64A941FBE}" srcId="{D32F8FCF-EDF2-4321-B49C-D5DF3D295B52}" destId="{3AE01816-02F0-4E5D-8DB9-B311CF7DB920}" srcOrd="3" destOrd="0" parTransId="{C9C941EE-577C-4841-94D6-0266DC0C581D}" sibTransId="{EC61F38A-05D6-4441-9285-A8BDCD35A03E}"/>
    <dgm:cxn modelId="{B589018F-9D57-42A8-BE63-70D95AF06047}" type="presOf" srcId="{D32F8FCF-EDF2-4321-B49C-D5DF3D295B52}" destId="{9FF9BD46-DE44-4B30-80ED-AC3A9E213A06}"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E4ABFC4B-9D9F-4D0C-B90A-57D52135870D}" srcId="{D32F8FCF-EDF2-4321-B49C-D5DF3D295B52}" destId="{E47E0949-6B12-456B-ADCD-5FCE8C8C2FEC}" srcOrd="4" destOrd="0" parTransId="{9B236CE2-D826-45E9-A5F1-2F1606B5A54C}" sibTransId="{4D276476-BDEB-4F94-9646-FA6545D43058}"/>
    <dgm:cxn modelId="{930DDD87-2319-4198-8E9E-D0740FBA9FB5}" type="presOf" srcId="{4E1CD5B7-2CF3-44AA-979B-6F420433627D}" destId="{388723AB-37EB-4EC2-B7B0-759657273835}" srcOrd="0" destOrd="0" presId="urn:microsoft.com/office/officeart/2005/8/layout/vList2"/>
    <dgm:cxn modelId="{2E46F766-50E7-4015-83C1-FEF6484316BF}" srcId="{D32F8FCF-EDF2-4321-B49C-D5DF3D295B52}" destId="{FC2A7E5C-B22A-46C4-9AFD-A55CEAE725CE}" srcOrd="1" destOrd="0" parTransId="{4321AB2E-56BE-4B81-A95D-78D0C600BF84}" sibTransId="{D600FDB0-EB0D-494C-8ECC-EFA51A794305}"/>
    <dgm:cxn modelId="{E7259E77-D3FF-4332-8A52-6B119BAFB4FB}" type="presOf" srcId="{E47E0949-6B12-456B-ADCD-5FCE8C8C2FEC}" destId="{CE6F986C-CFB5-4A83-B443-C72CEEA831B5}" srcOrd="0" destOrd="0" presId="urn:microsoft.com/office/officeart/2005/8/layout/vList2"/>
    <dgm:cxn modelId="{17380285-96D6-4CB1-B7DD-6234D76C2FD6}" type="presOf" srcId="{FC2A7E5C-B22A-46C4-9AFD-A55CEAE725CE}" destId="{0256FAD6-365E-4CAB-8266-8CECC71F7F52}" srcOrd="0" destOrd="0" presId="urn:microsoft.com/office/officeart/2005/8/layout/vList2"/>
    <dgm:cxn modelId="{A5841F94-A2F6-4376-8151-A91C14BD3A45}" type="presParOf" srcId="{9FF9BD46-DE44-4B30-80ED-AC3A9E213A06}" destId="{388723AB-37EB-4EC2-B7B0-759657273835}" srcOrd="0" destOrd="0" presId="urn:microsoft.com/office/officeart/2005/8/layout/vList2"/>
    <dgm:cxn modelId="{8430C472-22AE-4B09-81A3-3CBF7467171F}" type="presParOf" srcId="{9FF9BD46-DE44-4B30-80ED-AC3A9E213A06}" destId="{D877BAB3-7DBF-46AB-A039-BE8C107F0C8C}" srcOrd="1" destOrd="0" presId="urn:microsoft.com/office/officeart/2005/8/layout/vList2"/>
    <dgm:cxn modelId="{7F91325A-BDEE-4DC1-B693-3BE3D56FAA0B}" type="presParOf" srcId="{9FF9BD46-DE44-4B30-80ED-AC3A9E213A06}" destId="{0256FAD6-365E-4CAB-8266-8CECC71F7F52}" srcOrd="2" destOrd="0" presId="urn:microsoft.com/office/officeart/2005/8/layout/vList2"/>
    <dgm:cxn modelId="{ADE5D7F7-5F06-4571-BC5A-0CF621A33BD1}" type="presParOf" srcId="{9FF9BD46-DE44-4B30-80ED-AC3A9E213A06}" destId="{C88DBDBC-73BA-40D4-ACAA-61468FA8920B}" srcOrd="3" destOrd="0" presId="urn:microsoft.com/office/officeart/2005/8/layout/vList2"/>
    <dgm:cxn modelId="{CB427716-E446-4CD0-B690-4E41E244F609}" type="presParOf" srcId="{9FF9BD46-DE44-4B30-80ED-AC3A9E213A06}" destId="{A6445519-E36D-458F-8F29-D286534B965D}" srcOrd="4" destOrd="0" presId="urn:microsoft.com/office/officeart/2005/8/layout/vList2"/>
    <dgm:cxn modelId="{8355BE29-5519-42A1-87A5-22E99C378535}" type="presParOf" srcId="{9FF9BD46-DE44-4B30-80ED-AC3A9E213A06}" destId="{069B4023-C99C-44AB-AA8C-BFB348E78E59}" srcOrd="5" destOrd="0" presId="urn:microsoft.com/office/officeart/2005/8/layout/vList2"/>
    <dgm:cxn modelId="{4F75F597-B273-4EC4-A330-CFC75560934C}" type="presParOf" srcId="{9FF9BD46-DE44-4B30-80ED-AC3A9E213A06}" destId="{8A752F96-26E5-4BA9-82C5-29DB2F211C5D}" srcOrd="6" destOrd="0" presId="urn:microsoft.com/office/officeart/2005/8/layout/vList2"/>
    <dgm:cxn modelId="{0BC8DA49-67D0-4CD8-908B-DBBF3754067C}" type="presParOf" srcId="{9FF9BD46-DE44-4B30-80ED-AC3A9E213A06}" destId="{E790B71D-151E-4423-8239-12C09E45D2D5}" srcOrd="7" destOrd="0" presId="urn:microsoft.com/office/officeart/2005/8/layout/vList2"/>
    <dgm:cxn modelId="{F24BE4CD-A161-48AF-8BD6-225CDDA8DEC9}" type="presParOf" srcId="{9FF9BD46-DE44-4B30-80ED-AC3A9E213A06}" destId="{CE6F986C-CFB5-4A83-B443-C72CEEA831B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3" qsCatId="simple" csTypeId="urn:microsoft.com/office/officeart/2005/8/colors/colorful1" csCatId="colorful" phldr="1"/>
      <dgm:spPr/>
      <dgm:t>
        <a:bodyPr/>
        <a:lstStyle/>
        <a:p>
          <a:endParaRPr lang="en-US"/>
        </a:p>
      </dgm:t>
    </dgm:pt>
    <dgm:pt modelId="{4E1CD5B7-2CF3-44AA-979B-6F420433627D}">
      <dgm:prSet phldrT="[Text]" custT="1"/>
      <dgm:spPr/>
      <dgm:t>
        <a:bodyPr/>
        <a:lstStyle/>
        <a:p>
          <a:r>
            <a:rPr lang="en-US" sz="2000" dirty="0"/>
            <a:t>Unary operators - Operates on a single operand.</a:t>
          </a:r>
        </a:p>
      </dgm:t>
    </dgm:pt>
    <dgm:pt modelId="{FBC00986-3EA4-4861-B52A-BDA881DCC91F}" type="parTrans" cxnId="{EC90D957-0420-4F9F-B46E-78A7F7B0F39E}">
      <dgm:prSet/>
      <dgm:spPr/>
      <dgm:t>
        <a:bodyPr/>
        <a:lstStyle/>
        <a:p>
          <a:endParaRPr lang="en-US"/>
        </a:p>
      </dgm:t>
    </dgm:pt>
    <dgm:pt modelId="{2809EA95-811D-4B67-9AD8-C4A1090D9C07}" type="sibTrans" cxnId="{EC90D957-0420-4F9F-B46E-78A7F7B0F39E}">
      <dgm:prSet/>
      <dgm:spPr/>
      <dgm:t>
        <a:bodyPr/>
        <a:lstStyle/>
        <a:p>
          <a:endParaRPr lang="en-US"/>
        </a:p>
      </dgm:t>
    </dgm:pt>
    <dgm:pt modelId="{FC2A7E5C-B22A-46C4-9AFD-A55CEAE725CE}">
      <dgm:prSet phldrT="[Text]" custT="1"/>
      <dgm:spPr/>
      <dgm:t>
        <a:bodyPr/>
        <a:lstStyle/>
        <a:p>
          <a:r>
            <a:rPr lang="en-US" sz="2000" dirty="0"/>
            <a:t>Binary operators - Operates on two operands.</a:t>
          </a:r>
        </a:p>
      </dgm:t>
    </dgm:pt>
    <dgm:pt modelId="{4321AB2E-56BE-4B81-A95D-78D0C600BF84}" type="parTrans" cxnId="{2E46F766-50E7-4015-83C1-FEF6484316BF}">
      <dgm:prSet/>
      <dgm:spPr/>
      <dgm:t>
        <a:bodyPr/>
        <a:lstStyle/>
        <a:p>
          <a:endParaRPr lang="en-US"/>
        </a:p>
      </dgm:t>
    </dgm:pt>
    <dgm:pt modelId="{D600FDB0-EB0D-494C-8ECC-EFA51A794305}" type="sibTrans" cxnId="{2E46F766-50E7-4015-83C1-FEF6484316BF}">
      <dgm:prSet/>
      <dgm:spPr/>
      <dgm:t>
        <a:bodyPr/>
        <a:lstStyle/>
        <a:p>
          <a:endParaRPr lang="en-US"/>
        </a:p>
      </dgm:t>
    </dgm:pt>
    <dgm:pt modelId="{562882C0-AB97-4E3B-8D46-8E574B04BE56}">
      <dgm:prSet phldrT="[Text]" custT="1"/>
      <dgm:spPr/>
      <dgm:t>
        <a:bodyPr/>
        <a:lstStyle/>
        <a:p>
          <a:r>
            <a:rPr lang="en-US" sz="2000" dirty="0"/>
            <a:t>Ternary operators - Operates on three operands.</a:t>
          </a:r>
        </a:p>
      </dgm:t>
    </dgm:pt>
    <dgm:pt modelId="{22DAB85A-2AC9-4DDD-B986-E5A7070B9054}" type="parTrans" cxnId="{E8D95785-E9E4-4618-B268-C90282AF6172}">
      <dgm:prSet/>
      <dgm:spPr/>
      <dgm:t>
        <a:bodyPr/>
        <a:lstStyle/>
        <a:p>
          <a:endParaRPr lang="en-US"/>
        </a:p>
      </dgm:t>
    </dgm:pt>
    <dgm:pt modelId="{7363CEF2-942E-416F-BE41-E1618140DA9E}" type="sibTrans" cxnId="{E8D95785-E9E4-4618-B268-C90282AF6172}">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pt>
    <dgm:pt modelId="{388723AB-37EB-4EC2-B7B0-759657273835}" type="pres">
      <dgm:prSet presAssocID="{4E1CD5B7-2CF3-44AA-979B-6F420433627D}" presName="parentText" presStyleLbl="node1" presStyleIdx="0" presStyleCnt="3" custLinFactY="-20315" custLinFactNeighborY="-100000">
        <dgm:presLayoutVars>
          <dgm:chMax val="0"/>
          <dgm:bulletEnabled val="1"/>
        </dgm:presLayoutVars>
      </dgm:prSet>
      <dgm:spPr/>
    </dgm:pt>
    <dgm:pt modelId="{D877BAB3-7DBF-46AB-A039-BE8C107F0C8C}" type="pres">
      <dgm:prSet presAssocID="{2809EA95-811D-4B67-9AD8-C4A1090D9C07}" presName="spacer" presStyleCnt="0"/>
      <dgm:spPr/>
    </dgm:pt>
    <dgm:pt modelId="{0256FAD6-365E-4CAB-8266-8CECC71F7F52}" type="pres">
      <dgm:prSet presAssocID="{FC2A7E5C-B22A-46C4-9AFD-A55CEAE725CE}" presName="parentText" presStyleLbl="node1" presStyleIdx="1" presStyleCnt="3">
        <dgm:presLayoutVars>
          <dgm:chMax val="0"/>
          <dgm:bulletEnabled val="1"/>
        </dgm:presLayoutVars>
      </dgm:prSet>
      <dgm:spPr/>
    </dgm:pt>
    <dgm:pt modelId="{C88DBDBC-73BA-40D4-ACAA-61468FA8920B}" type="pres">
      <dgm:prSet presAssocID="{D600FDB0-EB0D-494C-8ECC-EFA51A794305}" presName="spacer" presStyleCnt="0"/>
      <dgm:spPr/>
    </dgm:pt>
    <dgm:pt modelId="{A6445519-E36D-458F-8F29-D286534B965D}" type="pres">
      <dgm:prSet presAssocID="{562882C0-AB97-4E3B-8D46-8E574B04BE56}" presName="parentText" presStyleLbl="node1" presStyleIdx="2" presStyleCnt="3">
        <dgm:presLayoutVars>
          <dgm:chMax val="0"/>
          <dgm:bulletEnabled val="1"/>
        </dgm:presLayoutVars>
      </dgm:prSet>
      <dgm:spPr/>
    </dgm:pt>
  </dgm:ptLst>
  <dgm:cxnLst>
    <dgm:cxn modelId="{2E46F766-50E7-4015-83C1-FEF6484316BF}" srcId="{D32F8FCF-EDF2-4321-B49C-D5DF3D295B52}" destId="{FC2A7E5C-B22A-46C4-9AFD-A55CEAE725CE}" srcOrd="1" destOrd="0" parTransId="{4321AB2E-56BE-4B81-A95D-78D0C600BF84}" sibTransId="{D600FDB0-EB0D-494C-8ECC-EFA51A794305}"/>
    <dgm:cxn modelId="{6B6FB9A2-7339-4DCB-A2B1-4C4D9141249B}" type="presOf" srcId="{FC2A7E5C-B22A-46C4-9AFD-A55CEAE725CE}" destId="{0256FAD6-365E-4CAB-8266-8CECC71F7F52}" srcOrd="0" destOrd="0" presId="urn:microsoft.com/office/officeart/2005/8/layout/vList2"/>
    <dgm:cxn modelId="{7EF10C19-0707-4618-9BBF-326CCF357FEC}" type="presOf" srcId="{D32F8FCF-EDF2-4321-B49C-D5DF3D295B52}" destId="{9FF9BD46-DE44-4B30-80ED-AC3A9E213A06}"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90C43C4D-38B4-444E-B309-97787F3DE83A}" type="presOf" srcId="{562882C0-AB97-4E3B-8D46-8E574B04BE56}" destId="{A6445519-E36D-458F-8F29-D286534B965D}" srcOrd="0" destOrd="0" presId="urn:microsoft.com/office/officeart/2005/8/layout/vList2"/>
    <dgm:cxn modelId="{E8D95785-E9E4-4618-B268-C90282AF6172}" srcId="{D32F8FCF-EDF2-4321-B49C-D5DF3D295B52}" destId="{562882C0-AB97-4E3B-8D46-8E574B04BE56}" srcOrd="2" destOrd="0" parTransId="{22DAB85A-2AC9-4DDD-B986-E5A7070B9054}" sibTransId="{7363CEF2-942E-416F-BE41-E1618140DA9E}"/>
    <dgm:cxn modelId="{2F13E528-6239-4F5A-963C-73670378597E}" type="presOf" srcId="{4E1CD5B7-2CF3-44AA-979B-6F420433627D}" destId="{388723AB-37EB-4EC2-B7B0-759657273835}" srcOrd="0" destOrd="0" presId="urn:microsoft.com/office/officeart/2005/8/layout/vList2"/>
    <dgm:cxn modelId="{984D36E5-E912-4F77-B56A-C0A02FFEC3BB}" type="presParOf" srcId="{9FF9BD46-DE44-4B30-80ED-AC3A9E213A06}" destId="{388723AB-37EB-4EC2-B7B0-759657273835}" srcOrd="0" destOrd="0" presId="urn:microsoft.com/office/officeart/2005/8/layout/vList2"/>
    <dgm:cxn modelId="{7A39BD37-E31E-41C4-B973-83938A31AE6C}" type="presParOf" srcId="{9FF9BD46-DE44-4B30-80ED-AC3A9E213A06}" destId="{D877BAB3-7DBF-46AB-A039-BE8C107F0C8C}" srcOrd="1" destOrd="0" presId="urn:microsoft.com/office/officeart/2005/8/layout/vList2"/>
    <dgm:cxn modelId="{4FFA2A92-4F63-47F9-8FFE-A34B73F9E054}" type="presParOf" srcId="{9FF9BD46-DE44-4B30-80ED-AC3A9E213A06}" destId="{0256FAD6-365E-4CAB-8266-8CECC71F7F52}" srcOrd="2" destOrd="0" presId="urn:microsoft.com/office/officeart/2005/8/layout/vList2"/>
    <dgm:cxn modelId="{CA60042D-E52A-45C4-9BFF-A9E85179C840}" type="presParOf" srcId="{9FF9BD46-DE44-4B30-80ED-AC3A9E213A06}" destId="{C88DBDBC-73BA-40D4-ACAA-61468FA8920B}" srcOrd="3" destOrd="0" presId="urn:microsoft.com/office/officeart/2005/8/layout/vList2"/>
    <dgm:cxn modelId="{B4C37142-629C-4611-B849-9F3504613145}" type="presParOf" srcId="{9FF9BD46-DE44-4B30-80ED-AC3A9E213A06}" destId="{A6445519-E36D-458F-8F29-D286534B965D}"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3" qsCatId="simple" csTypeId="urn:microsoft.com/office/officeart/2005/8/colors/colorful1" csCatId="colorful" phldr="1"/>
      <dgm:spPr/>
      <dgm:t>
        <a:bodyPr/>
        <a:lstStyle/>
        <a:p>
          <a:endParaRPr lang="en-US"/>
        </a:p>
      </dgm:t>
    </dgm:pt>
    <dgm:pt modelId="{4E1CD5B7-2CF3-44AA-979B-6F420433627D}">
      <dgm:prSet phldrT="[Text]"/>
      <dgm:spPr/>
      <dgm:t>
        <a:bodyPr/>
        <a:lstStyle/>
        <a:p>
          <a:r>
            <a:rPr lang="en-US" dirty="0"/>
            <a:t>are unary operators.</a:t>
          </a:r>
        </a:p>
      </dgm:t>
    </dgm:pt>
    <dgm:pt modelId="{FBC00986-3EA4-4861-B52A-BDA881DCC91F}" type="parTrans" cxnId="{EC90D957-0420-4F9F-B46E-78A7F7B0F39E}">
      <dgm:prSet/>
      <dgm:spPr/>
      <dgm:t>
        <a:bodyPr/>
        <a:lstStyle/>
        <a:p>
          <a:endParaRPr lang="en-US"/>
        </a:p>
      </dgm:t>
    </dgm:pt>
    <dgm:pt modelId="{2809EA95-811D-4B67-9AD8-C4A1090D9C07}" type="sibTrans" cxnId="{EC90D957-0420-4F9F-B46E-78A7F7B0F39E}">
      <dgm:prSet/>
      <dgm:spPr/>
      <dgm:t>
        <a:bodyPr/>
        <a:lstStyle/>
        <a:p>
          <a:endParaRPr lang="en-US"/>
        </a:p>
      </dgm:t>
    </dgm:pt>
    <dgm:pt modelId="{80CEC051-D73D-4153-992C-DE885F90A715}">
      <dgm:prSet phldrT="[Text]"/>
      <dgm:spPr/>
      <dgm:t>
        <a:bodyPr/>
        <a:lstStyle/>
        <a:p>
          <a:r>
            <a:rPr lang="en-US" dirty="0"/>
            <a:t>can be placed either before (pre-increment or pre-decrement) or after the operand (post-increment or post-decrement.).</a:t>
          </a:r>
        </a:p>
      </dgm:t>
    </dgm:pt>
    <dgm:pt modelId="{33D79060-E51F-43DF-92E7-A6DF18225933}" type="parTrans" cxnId="{AF3A997C-FBB9-405A-BEF2-EC5EA01241EB}">
      <dgm:prSet/>
      <dgm:spPr/>
      <dgm:t>
        <a:bodyPr/>
        <a:lstStyle/>
        <a:p>
          <a:endParaRPr lang="en-US"/>
        </a:p>
      </dgm:t>
    </dgm:pt>
    <dgm:pt modelId="{2545E7A6-1DD0-4174-8B54-F63CD2241B39}" type="sibTrans" cxnId="{AF3A997C-FBB9-405A-BEF2-EC5EA01241EB}">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pt>
    <dgm:pt modelId="{388723AB-37EB-4EC2-B7B0-759657273835}" type="pres">
      <dgm:prSet presAssocID="{4E1CD5B7-2CF3-44AA-979B-6F420433627D}" presName="parentText" presStyleLbl="node1" presStyleIdx="0" presStyleCnt="2">
        <dgm:presLayoutVars>
          <dgm:chMax val="0"/>
          <dgm:bulletEnabled val="1"/>
        </dgm:presLayoutVars>
      </dgm:prSet>
      <dgm:spPr/>
    </dgm:pt>
    <dgm:pt modelId="{840554CF-7206-48E6-9F76-055ADB387243}" type="pres">
      <dgm:prSet presAssocID="{2809EA95-811D-4B67-9AD8-C4A1090D9C07}" presName="spacer" presStyleCnt="0"/>
      <dgm:spPr/>
    </dgm:pt>
    <dgm:pt modelId="{5A5FECB6-0BC6-41D6-827F-189A6E0A107B}" type="pres">
      <dgm:prSet presAssocID="{80CEC051-D73D-4153-992C-DE885F90A715}" presName="parentText" presStyleLbl="node1" presStyleIdx="1" presStyleCnt="2">
        <dgm:presLayoutVars>
          <dgm:chMax val="0"/>
          <dgm:bulletEnabled val="1"/>
        </dgm:presLayoutVars>
      </dgm:prSet>
      <dgm:spPr/>
    </dgm:pt>
  </dgm:ptLst>
  <dgm:cxnLst>
    <dgm:cxn modelId="{27E666EA-BCA2-4C54-AB4A-543EB951362A}" type="presOf" srcId="{D32F8FCF-EDF2-4321-B49C-D5DF3D295B52}" destId="{9FF9BD46-DE44-4B30-80ED-AC3A9E213A06}" srcOrd="0" destOrd="0" presId="urn:microsoft.com/office/officeart/2005/8/layout/vList2"/>
    <dgm:cxn modelId="{A2BB0B80-A6DC-4918-8FBC-F7A0474F8C59}" type="presOf" srcId="{80CEC051-D73D-4153-992C-DE885F90A715}" destId="{5A5FECB6-0BC6-41D6-827F-189A6E0A107B}"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6EE9054F-61B8-48ED-8054-D8AF755CB21F}" type="presOf" srcId="{4E1CD5B7-2CF3-44AA-979B-6F420433627D}" destId="{388723AB-37EB-4EC2-B7B0-759657273835}" srcOrd="0" destOrd="0" presId="urn:microsoft.com/office/officeart/2005/8/layout/vList2"/>
    <dgm:cxn modelId="{AF3A997C-FBB9-405A-BEF2-EC5EA01241EB}" srcId="{D32F8FCF-EDF2-4321-B49C-D5DF3D295B52}" destId="{80CEC051-D73D-4153-992C-DE885F90A715}" srcOrd="1" destOrd="0" parTransId="{33D79060-E51F-43DF-92E7-A6DF18225933}" sibTransId="{2545E7A6-1DD0-4174-8B54-F63CD2241B39}"/>
    <dgm:cxn modelId="{5FD364C0-12F8-453D-8B2B-1CD1AF64AC3E}" type="presParOf" srcId="{9FF9BD46-DE44-4B30-80ED-AC3A9E213A06}" destId="{388723AB-37EB-4EC2-B7B0-759657273835}" srcOrd="0" destOrd="0" presId="urn:microsoft.com/office/officeart/2005/8/layout/vList2"/>
    <dgm:cxn modelId="{62984921-B0BB-4F00-96AE-C9273888C2D2}" type="presParOf" srcId="{9FF9BD46-DE44-4B30-80ED-AC3A9E213A06}" destId="{840554CF-7206-48E6-9F76-055ADB387243}" srcOrd="1" destOrd="0" presId="urn:microsoft.com/office/officeart/2005/8/layout/vList2"/>
    <dgm:cxn modelId="{4CF93545-D031-470A-ADF5-AC1613C33C54}" type="presParOf" srcId="{9FF9BD46-DE44-4B30-80ED-AC3A9E213A06}" destId="{5A5FECB6-0BC6-41D6-827F-189A6E0A107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3" qsCatId="simple" csTypeId="urn:microsoft.com/office/officeart/2005/8/colors/colorful4" csCatId="colorful" phldr="1"/>
      <dgm:spPr/>
      <dgm:t>
        <a:bodyPr/>
        <a:lstStyle/>
        <a:p>
          <a:endParaRPr lang="en-US"/>
        </a:p>
      </dgm:t>
    </dgm:pt>
    <dgm:pt modelId="{4E1CD5B7-2CF3-44AA-979B-6F420433627D}">
      <dgm:prSet phldrT="[Text]"/>
      <dgm:spPr/>
      <dgm:t>
        <a:bodyPr/>
        <a:lstStyle/>
        <a:p>
          <a:r>
            <a:rPr lang="en-US" dirty="0"/>
            <a:t>Are binary operators:  </a:t>
          </a:r>
        </a:p>
        <a:p>
          <a:r>
            <a:rPr lang="en-US" dirty="0"/>
            <a:t>+ (addition) – (subtraction) *  (multiplication) / (</a:t>
          </a:r>
          <a:r>
            <a:rPr lang="en-US" dirty="0" err="1"/>
            <a:t>divsiion</a:t>
          </a:r>
          <a:r>
            <a:rPr lang="en-US" dirty="0"/>
            <a:t>)  % (modulo)</a:t>
          </a:r>
        </a:p>
      </dgm:t>
    </dgm:pt>
    <dgm:pt modelId="{FBC00986-3EA4-4861-B52A-BDA881DCC91F}" type="parTrans" cxnId="{EC90D957-0420-4F9F-B46E-78A7F7B0F39E}">
      <dgm:prSet/>
      <dgm:spPr/>
      <dgm:t>
        <a:bodyPr/>
        <a:lstStyle/>
        <a:p>
          <a:endParaRPr lang="en-US"/>
        </a:p>
      </dgm:t>
    </dgm:pt>
    <dgm:pt modelId="{2809EA95-811D-4B67-9AD8-C4A1090D9C07}" type="sibTrans" cxnId="{EC90D957-0420-4F9F-B46E-78A7F7B0F39E}">
      <dgm:prSet/>
      <dgm:spPr/>
      <dgm:t>
        <a:bodyPr/>
        <a:lstStyle/>
        <a:p>
          <a:endParaRPr lang="en-US"/>
        </a:p>
      </dgm:t>
    </dgm:pt>
    <dgm:pt modelId="{562882C0-AB97-4E3B-8D46-8E574B04BE56}">
      <dgm:prSet phldrT="[Text]"/>
      <dgm:spPr/>
      <dgm:t>
        <a:bodyPr/>
        <a:lstStyle/>
        <a:p>
          <a:r>
            <a:rPr lang="en-US" dirty="0"/>
            <a:t>Allow to perform computations on numeric and string values on two operands.</a:t>
          </a:r>
        </a:p>
      </dgm:t>
    </dgm:pt>
    <dgm:pt modelId="{22DAB85A-2AC9-4DDD-B986-E5A7070B9054}" type="parTrans" cxnId="{E8D95785-E9E4-4618-B268-C90282AF6172}">
      <dgm:prSet/>
      <dgm:spPr/>
      <dgm:t>
        <a:bodyPr/>
        <a:lstStyle/>
        <a:p>
          <a:endParaRPr lang="en-US"/>
        </a:p>
      </dgm:t>
    </dgm:pt>
    <dgm:pt modelId="{7363CEF2-942E-416F-BE41-E1618140DA9E}" type="sibTrans" cxnId="{E8D95785-E9E4-4618-B268-C90282AF6172}">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pt>
    <dgm:pt modelId="{388723AB-37EB-4EC2-B7B0-759657273835}" type="pres">
      <dgm:prSet presAssocID="{4E1CD5B7-2CF3-44AA-979B-6F420433627D}" presName="parentText" presStyleLbl="node1" presStyleIdx="0" presStyleCnt="2">
        <dgm:presLayoutVars>
          <dgm:chMax val="0"/>
          <dgm:bulletEnabled val="1"/>
        </dgm:presLayoutVars>
      </dgm:prSet>
      <dgm:spPr/>
    </dgm:pt>
    <dgm:pt modelId="{D877BAB3-7DBF-46AB-A039-BE8C107F0C8C}" type="pres">
      <dgm:prSet presAssocID="{2809EA95-811D-4B67-9AD8-C4A1090D9C07}" presName="spacer" presStyleCnt="0"/>
      <dgm:spPr/>
    </dgm:pt>
    <dgm:pt modelId="{A6445519-E36D-458F-8F29-D286534B965D}" type="pres">
      <dgm:prSet presAssocID="{562882C0-AB97-4E3B-8D46-8E574B04BE56}" presName="parentText" presStyleLbl="node1" presStyleIdx="1" presStyleCnt="2" custLinFactNeighborY="84054">
        <dgm:presLayoutVars>
          <dgm:chMax val="0"/>
          <dgm:bulletEnabled val="1"/>
        </dgm:presLayoutVars>
      </dgm:prSet>
      <dgm:spPr/>
    </dgm:pt>
  </dgm:ptLst>
  <dgm:cxnLst>
    <dgm:cxn modelId="{E5F41256-6A49-4AA2-93E6-B34ADE28FAA0}" type="presOf" srcId="{D32F8FCF-EDF2-4321-B49C-D5DF3D295B52}" destId="{9FF9BD46-DE44-4B30-80ED-AC3A9E213A06}" srcOrd="0" destOrd="0" presId="urn:microsoft.com/office/officeart/2005/8/layout/vList2"/>
    <dgm:cxn modelId="{A7A7592E-F0F6-40F2-8E32-88C786DA67A8}" type="presOf" srcId="{4E1CD5B7-2CF3-44AA-979B-6F420433627D}" destId="{388723AB-37EB-4EC2-B7B0-759657273835}"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3810A48E-F5FB-4F8C-86D4-FFAD169E0AFA}" type="presOf" srcId="{562882C0-AB97-4E3B-8D46-8E574B04BE56}" destId="{A6445519-E36D-458F-8F29-D286534B965D}" srcOrd="0" destOrd="0" presId="urn:microsoft.com/office/officeart/2005/8/layout/vList2"/>
    <dgm:cxn modelId="{E8D95785-E9E4-4618-B268-C90282AF6172}" srcId="{D32F8FCF-EDF2-4321-B49C-D5DF3D295B52}" destId="{562882C0-AB97-4E3B-8D46-8E574B04BE56}" srcOrd="1" destOrd="0" parTransId="{22DAB85A-2AC9-4DDD-B986-E5A7070B9054}" sibTransId="{7363CEF2-942E-416F-BE41-E1618140DA9E}"/>
    <dgm:cxn modelId="{ADEEFC83-270F-42C7-8CAF-57F58FB0D926}" type="presParOf" srcId="{9FF9BD46-DE44-4B30-80ED-AC3A9E213A06}" destId="{388723AB-37EB-4EC2-B7B0-759657273835}" srcOrd="0" destOrd="0" presId="urn:microsoft.com/office/officeart/2005/8/layout/vList2"/>
    <dgm:cxn modelId="{CE0A2FA5-C170-46F6-B281-CE8D31465779}" type="presParOf" srcId="{9FF9BD46-DE44-4B30-80ED-AC3A9E213A06}" destId="{D877BAB3-7DBF-46AB-A039-BE8C107F0C8C}" srcOrd="1" destOrd="0" presId="urn:microsoft.com/office/officeart/2005/8/layout/vList2"/>
    <dgm:cxn modelId="{10236DB0-39F3-4D51-AA06-AD8D42E4C57D}" type="presParOf" srcId="{9FF9BD46-DE44-4B30-80ED-AC3A9E213A06}" destId="{A6445519-E36D-458F-8F29-D286534B965D}" srcOrd="2"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3" qsCatId="simple" csTypeId="urn:microsoft.com/office/officeart/2005/8/colors/colorful1" csCatId="colorful" phldr="1"/>
      <dgm:spPr/>
      <dgm:t>
        <a:bodyPr/>
        <a:lstStyle/>
        <a:p>
          <a:endParaRPr lang="en-US"/>
        </a:p>
      </dgm:t>
    </dgm:pt>
    <dgm:pt modelId="{4E1CD5B7-2CF3-44AA-979B-6F420433627D}">
      <dgm:prSet phldrT="[Text]" custT="1"/>
      <dgm:spPr/>
      <dgm:t>
        <a:bodyPr/>
        <a:lstStyle/>
        <a:p>
          <a:r>
            <a:rPr lang="en-US" sz="2000" dirty="0"/>
            <a:t>Relational Operators are binary operators that make a comparison between two operands.</a:t>
          </a:r>
        </a:p>
        <a:p>
          <a:r>
            <a:rPr lang="en-US" sz="2000" dirty="0"/>
            <a:t>They are : == != ===  !==  &gt;  &gt;=  &lt;   &lt;=</a:t>
          </a:r>
        </a:p>
      </dgm:t>
    </dgm:pt>
    <dgm:pt modelId="{FBC00986-3EA4-4861-B52A-BDA881DCC91F}" type="parTrans" cxnId="{EC90D957-0420-4F9F-B46E-78A7F7B0F39E}">
      <dgm:prSet/>
      <dgm:spPr/>
      <dgm:t>
        <a:bodyPr/>
        <a:lstStyle/>
        <a:p>
          <a:endParaRPr lang="en-US"/>
        </a:p>
      </dgm:t>
    </dgm:pt>
    <dgm:pt modelId="{2809EA95-811D-4B67-9AD8-C4A1090D9C07}" type="sibTrans" cxnId="{EC90D957-0420-4F9F-B46E-78A7F7B0F39E}">
      <dgm:prSet/>
      <dgm:spPr/>
      <dgm:t>
        <a:bodyPr/>
        <a:lstStyle/>
        <a:p>
          <a:endParaRPr lang="en-US"/>
        </a:p>
      </dgm:t>
    </dgm:pt>
    <dgm:pt modelId="{CA7A1361-B9C6-48CC-8108-C8DF81913C68}">
      <dgm:prSet phldrT="[Text]" custT="1"/>
      <dgm:spPr/>
      <dgm:t>
        <a:bodyPr/>
        <a:lstStyle/>
        <a:p>
          <a:r>
            <a:rPr lang="en-US" sz="2000" kern="1200" dirty="0">
              <a:latin typeface="+mn-lt"/>
              <a:ea typeface="+mn-ea"/>
              <a:cs typeface="+mn-cs"/>
            </a:rPr>
            <a:t>After making a comparison, they return a </a:t>
          </a:r>
          <a:r>
            <a:rPr lang="en-US" sz="2000" kern="1200" dirty="0" err="1">
              <a:latin typeface="+mn-lt"/>
              <a:ea typeface="+mn-ea"/>
              <a:cs typeface="+mn-cs"/>
            </a:rPr>
            <a:t>boolean</a:t>
          </a:r>
          <a:r>
            <a:rPr lang="en-US" sz="2000" kern="1200" dirty="0">
              <a:latin typeface="+mn-lt"/>
              <a:ea typeface="+mn-ea"/>
              <a:cs typeface="+mn-cs"/>
            </a:rPr>
            <a:t> value: true or false</a:t>
          </a:r>
          <a:r>
            <a:rPr lang="en-US" sz="2000" kern="1200" dirty="0"/>
            <a:t>.</a:t>
          </a:r>
        </a:p>
      </dgm:t>
    </dgm:pt>
    <dgm:pt modelId="{A4584EEC-488A-434D-A741-124666673306}" type="parTrans" cxnId="{B0A2F2B0-DB15-4D5C-9C05-DB583C7B72F4}">
      <dgm:prSet/>
      <dgm:spPr/>
      <dgm:t>
        <a:bodyPr/>
        <a:lstStyle/>
        <a:p>
          <a:endParaRPr lang="en-US"/>
        </a:p>
      </dgm:t>
    </dgm:pt>
    <dgm:pt modelId="{F5AB466A-E8A9-47F2-89A5-36488258F7BE}" type="sibTrans" cxnId="{B0A2F2B0-DB15-4D5C-9C05-DB583C7B72F4}">
      <dgm:prSet/>
      <dgm:spPr/>
      <dgm:t>
        <a:bodyPr/>
        <a:lstStyle/>
        <a:p>
          <a:endParaRPr lang="en-US"/>
        </a:p>
      </dgm:t>
    </dgm:pt>
    <dgm:pt modelId="{80CEC051-D73D-4153-992C-DE885F90A715}">
      <dgm:prSet phldrT="[Text]" custT="1"/>
      <dgm:spPr/>
      <dgm:t>
        <a:bodyPr/>
        <a:lstStyle/>
        <a:p>
          <a:r>
            <a:rPr lang="en-US" sz="2000" dirty="0"/>
            <a:t>Expression consisting of a relational operator is called as the relational expression or conditional expression.</a:t>
          </a:r>
        </a:p>
      </dgm:t>
    </dgm:pt>
    <dgm:pt modelId="{33D79060-E51F-43DF-92E7-A6DF18225933}" type="parTrans" cxnId="{AF3A997C-FBB9-405A-BEF2-EC5EA01241EB}">
      <dgm:prSet/>
      <dgm:spPr/>
      <dgm:t>
        <a:bodyPr/>
        <a:lstStyle/>
        <a:p>
          <a:endParaRPr lang="en-US"/>
        </a:p>
      </dgm:t>
    </dgm:pt>
    <dgm:pt modelId="{2545E7A6-1DD0-4174-8B54-F63CD2241B39}" type="sibTrans" cxnId="{AF3A997C-FBB9-405A-BEF2-EC5EA01241EB}">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pt>
    <dgm:pt modelId="{388723AB-37EB-4EC2-B7B0-759657273835}" type="pres">
      <dgm:prSet presAssocID="{4E1CD5B7-2CF3-44AA-979B-6F420433627D}" presName="parentText" presStyleLbl="node1" presStyleIdx="0" presStyleCnt="3">
        <dgm:presLayoutVars>
          <dgm:chMax val="0"/>
          <dgm:bulletEnabled val="1"/>
        </dgm:presLayoutVars>
      </dgm:prSet>
      <dgm:spPr/>
    </dgm:pt>
    <dgm:pt modelId="{840554CF-7206-48E6-9F76-055ADB387243}" type="pres">
      <dgm:prSet presAssocID="{2809EA95-811D-4B67-9AD8-C4A1090D9C07}" presName="spacer" presStyleCnt="0"/>
      <dgm:spPr/>
    </dgm:pt>
    <dgm:pt modelId="{0C571DEC-BED2-40D9-8AFF-168AE829B055}" type="pres">
      <dgm:prSet presAssocID="{CA7A1361-B9C6-48CC-8108-C8DF81913C68}" presName="parentText" presStyleLbl="node1" presStyleIdx="1" presStyleCnt="3">
        <dgm:presLayoutVars>
          <dgm:chMax val="0"/>
          <dgm:bulletEnabled val="1"/>
        </dgm:presLayoutVars>
      </dgm:prSet>
      <dgm:spPr/>
    </dgm:pt>
    <dgm:pt modelId="{E4C9B28E-019F-44A3-9A39-B1518A26C330}" type="pres">
      <dgm:prSet presAssocID="{F5AB466A-E8A9-47F2-89A5-36488258F7BE}" presName="spacer" presStyleCnt="0"/>
      <dgm:spPr/>
    </dgm:pt>
    <dgm:pt modelId="{5A5FECB6-0BC6-41D6-827F-189A6E0A107B}" type="pres">
      <dgm:prSet presAssocID="{80CEC051-D73D-4153-992C-DE885F90A715}" presName="parentText" presStyleLbl="node1" presStyleIdx="2" presStyleCnt="3" custLinFactY="5578" custLinFactNeighborX="-7339" custLinFactNeighborY="100000">
        <dgm:presLayoutVars>
          <dgm:chMax val="0"/>
          <dgm:bulletEnabled val="1"/>
        </dgm:presLayoutVars>
      </dgm:prSet>
      <dgm:spPr/>
    </dgm:pt>
  </dgm:ptLst>
  <dgm:cxnLst>
    <dgm:cxn modelId="{1132948A-BC02-485D-8FF7-DA8C9BFD1C78}" type="presOf" srcId="{4E1CD5B7-2CF3-44AA-979B-6F420433627D}" destId="{388723AB-37EB-4EC2-B7B0-759657273835}"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8BFD1BB5-7C4C-43DB-9368-C9AACD547056}" type="presOf" srcId="{CA7A1361-B9C6-48CC-8108-C8DF81913C68}" destId="{0C571DEC-BED2-40D9-8AFF-168AE829B055}" srcOrd="0" destOrd="0" presId="urn:microsoft.com/office/officeart/2005/8/layout/vList2"/>
    <dgm:cxn modelId="{5A008393-DC5A-4BD6-9DA8-87F2A01BC1F3}" type="presOf" srcId="{D32F8FCF-EDF2-4321-B49C-D5DF3D295B52}" destId="{9FF9BD46-DE44-4B30-80ED-AC3A9E213A06}" srcOrd="0" destOrd="0" presId="urn:microsoft.com/office/officeart/2005/8/layout/vList2"/>
    <dgm:cxn modelId="{AF3A997C-FBB9-405A-BEF2-EC5EA01241EB}" srcId="{D32F8FCF-EDF2-4321-B49C-D5DF3D295B52}" destId="{80CEC051-D73D-4153-992C-DE885F90A715}" srcOrd="2" destOrd="0" parTransId="{33D79060-E51F-43DF-92E7-A6DF18225933}" sibTransId="{2545E7A6-1DD0-4174-8B54-F63CD2241B39}"/>
    <dgm:cxn modelId="{B0A2F2B0-DB15-4D5C-9C05-DB583C7B72F4}" srcId="{D32F8FCF-EDF2-4321-B49C-D5DF3D295B52}" destId="{CA7A1361-B9C6-48CC-8108-C8DF81913C68}" srcOrd="1" destOrd="0" parTransId="{A4584EEC-488A-434D-A741-124666673306}" sibTransId="{F5AB466A-E8A9-47F2-89A5-36488258F7BE}"/>
    <dgm:cxn modelId="{4CCC5491-C02F-4BCF-9D6D-0A361FD064D5}" type="presOf" srcId="{80CEC051-D73D-4153-992C-DE885F90A715}" destId="{5A5FECB6-0BC6-41D6-827F-189A6E0A107B}" srcOrd="0" destOrd="0" presId="urn:microsoft.com/office/officeart/2005/8/layout/vList2"/>
    <dgm:cxn modelId="{F8FAC150-82DB-45DC-BDE5-0AA45C1F0B42}" type="presParOf" srcId="{9FF9BD46-DE44-4B30-80ED-AC3A9E213A06}" destId="{388723AB-37EB-4EC2-B7B0-759657273835}" srcOrd="0" destOrd="0" presId="urn:microsoft.com/office/officeart/2005/8/layout/vList2"/>
    <dgm:cxn modelId="{AF247E3E-BFC6-4C37-95CE-D0A52FD267DF}" type="presParOf" srcId="{9FF9BD46-DE44-4B30-80ED-AC3A9E213A06}" destId="{840554CF-7206-48E6-9F76-055ADB387243}" srcOrd="1" destOrd="0" presId="urn:microsoft.com/office/officeart/2005/8/layout/vList2"/>
    <dgm:cxn modelId="{B68905B1-17D5-4D9C-8123-67AE39E75420}" type="presParOf" srcId="{9FF9BD46-DE44-4B30-80ED-AC3A9E213A06}" destId="{0C571DEC-BED2-40D9-8AFF-168AE829B055}" srcOrd="2" destOrd="0" presId="urn:microsoft.com/office/officeart/2005/8/layout/vList2"/>
    <dgm:cxn modelId="{2BF61A5C-285E-4B70-8E3B-03E4F92C454A}" type="presParOf" srcId="{9FF9BD46-DE44-4B30-80ED-AC3A9E213A06}" destId="{E4C9B28E-019F-44A3-9A39-B1518A26C330}" srcOrd="3" destOrd="0" presId="urn:microsoft.com/office/officeart/2005/8/layout/vList2"/>
    <dgm:cxn modelId="{CB0CE650-9714-4D68-BBBF-F4F586EECDEC}" type="presParOf" srcId="{9FF9BD46-DE44-4B30-80ED-AC3A9E213A06}" destId="{5A5FECB6-0BC6-41D6-827F-189A6E0A107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4E1CD5B7-2CF3-44AA-979B-6F420433627D}">
      <dgm:prSet phldrT="[Text]"/>
      <dgm:spPr/>
      <dgm:t>
        <a:bodyPr/>
        <a:lstStyle/>
        <a:p>
          <a:r>
            <a:rPr lang="en-US" dirty="0"/>
            <a:t>Logical operators are operators that perform logical operations: </a:t>
          </a:r>
          <a:r>
            <a:rPr lang="en-US" dirty="0">
              <a:solidFill>
                <a:srgbClr val="FF0000"/>
              </a:solidFill>
            </a:rPr>
            <a:t>&amp;&amp; </a:t>
          </a:r>
          <a:r>
            <a:rPr lang="en-US" dirty="0"/>
            <a:t>(and),  </a:t>
          </a:r>
          <a:r>
            <a:rPr lang="en-US" dirty="0">
              <a:solidFill>
                <a:srgbClr val="FF0000"/>
              </a:solidFill>
            </a:rPr>
            <a:t>||</a:t>
          </a:r>
          <a:r>
            <a:rPr lang="en-US" dirty="0"/>
            <a:t> (or ) ,  </a:t>
          </a:r>
          <a:r>
            <a:rPr lang="en-US" dirty="0">
              <a:solidFill>
                <a:srgbClr val="FF0000"/>
              </a:solidFill>
            </a:rPr>
            <a:t>!</a:t>
          </a:r>
          <a:r>
            <a:rPr lang="en-US" dirty="0"/>
            <a:t> (not)</a:t>
          </a:r>
        </a:p>
      </dgm:t>
    </dgm:pt>
    <dgm:pt modelId="{FBC00986-3EA4-4861-B52A-BDA881DCC91F}" type="parTrans" cxnId="{EC90D957-0420-4F9F-B46E-78A7F7B0F39E}">
      <dgm:prSet/>
      <dgm:spPr/>
      <dgm:t>
        <a:bodyPr/>
        <a:lstStyle/>
        <a:p>
          <a:endParaRPr lang="en-US"/>
        </a:p>
      </dgm:t>
    </dgm:pt>
    <dgm:pt modelId="{2809EA95-811D-4B67-9AD8-C4A1090D9C07}" type="sibTrans" cxnId="{EC90D957-0420-4F9F-B46E-78A7F7B0F39E}">
      <dgm:prSet/>
      <dgm:spPr/>
      <dgm:t>
        <a:bodyPr/>
        <a:lstStyle/>
        <a:p>
          <a:endParaRPr lang="en-US"/>
        </a:p>
      </dgm:t>
    </dgm:pt>
    <dgm:pt modelId="{CA7A1361-B9C6-48CC-8108-C8DF81913C68}">
      <dgm:prSet phldrT="[Text]"/>
      <dgm:spPr/>
      <dgm:t>
        <a:bodyPr/>
        <a:lstStyle/>
        <a:p>
          <a:r>
            <a:rPr lang="en-US" dirty="0"/>
            <a:t>They belong to the category of relational operators, as they return a </a:t>
          </a:r>
          <a:r>
            <a:rPr lang="en-US" dirty="0" err="1"/>
            <a:t>boolean</a:t>
          </a:r>
          <a:r>
            <a:rPr lang="en-US" dirty="0"/>
            <a:t> value.</a:t>
          </a:r>
        </a:p>
      </dgm:t>
    </dgm:pt>
    <dgm:pt modelId="{A4584EEC-488A-434D-A741-124666673306}" type="parTrans" cxnId="{B0A2F2B0-DB15-4D5C-9C05-DB583C7B72F4}">
      <dgm:prSet/>
      <dgm:spPr/>
      <dgm:t>
        <a:bodyPr/>
        <a:lstStyle/>
        <a:p>
          <a:endParaRPr lang="en-US"/>
        </a:p>
      </dgm:t>
    </dgm:pt>
    <dgm:pt modelId="{F5AB466A-E8A9-47F2-89A5-36488258F7BE}" type="sibTrans" cxnId="{B0A2F2B0-DB15-4D5C-9C05-DB583C7B72F4}">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pt>
    <dgm:pt modelId="{388723AB-37EB-4EC2-B7B0-759657273835}" type="pres">
      <dgm:prSet presAssocID="{4E1CD5B7-2CF3-44AA-979B-6F420433627D}" presName="parentText" presStyleLbl="node1" presStyleIdx="0" presStyleCnt="2">
        <dgm:presLayoutVars>
          <dgm:chMax val="0"/>
          <dgm:bulletEnabled val="1"/>
        </dgm:presLayoutVars>
      </dgm:prSet>
      <dgm:spPr/>
    </dgm:pt>
    <dgm:pt modelId="{840554CF-7206-48E6-9F76-055ADB387243}" type="pres">
      <dgm:prSet presAssocID="{2809EA95-811D-4B67-9AD8-C4A1090D9C07}" presName="spacer" presStyleCnt="0"/>
      <dgm:spPr/>
    </dgm:pt>
    <dgm:pt modelId="{0C571DEC-BED2-40D9-8AFF-168AE829B055}" type="pres">
      <dgm:prSet presAssocID="{CA7A1361-B9C6-48CC-8108-C8DF81913C68}" presName="parentText" presStyleLbl="node1" presStyleIdx="1" presStyleCnt="2">
        <dgm:presLayoutVars>
          <dgm:chMax val="0"/>
          <dgm:bulletEnabled val="1"/>
        </dgm:presLayoutVars>
      </dgm:prSet>
      <dgm:spPr/>
    </dgm:pt>
  </dgm:ptLst>
  <dgm:cxnLst>
    <dgm:cxn modelId="{D58AB2A5-3786-437F-BEE3-796BD1F97971}" type="presOf" srcId="{D32F8FCF-EDF2-4321-B49C-D5DF3D295B52}" destId="{9FF9BD46-DE44-4B30-80ED-AC3A9E213A06}"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63F6D930-4277-4D3C-9FEE-845F4F6166CF}" type="presOf" srcId="{4E1CD5B7-2CF3-44AA-979B-6F420433627D}" destId="{388723AB-37EB-4EC2-B7B0-759657273835}" srcOrd="0" destOrd="0" presId="urn:microsoft.com/office/officeart/2005/8/layout/vList2"/>
    <dgm:cxn modelId="{F8636B66-1FA8-4F4E-8129-B5E971878532}" type="presOf" srcId="{CA7A1361-B9C6-48CC-8108-C8DF81913C68}" destId="{0C571DEC-BED2-40D9-8AFF-168AE829B055}" srcOrd="0" destOrd="0" presId="urn:microsoft.com/office/officeart/2005/8/layout/vList2"/>
    <dgm:cxn modelId="{B0A2F2B0-DB15-4D5C-9C05-DB583C7B72F4}" srcId="{D32F8FCF-EDF2-4321-B49C-D5DF3D295B52}" destId="{CA7A1361-B9C6-48CC-8108-C8DF81913C68}" srcOrd="1" destOrd="0" parTransId="{A4584EEC-488A-434D-A741-124666673306}" sibTransId="{F5AB466A-E8A9-47F2-89A5-36488258F7BE}"/>
    <dgm:cxn modelId="{F8CE2510-15D1-4636-A910-CC7C30DEEA3D}" type="presParOf" srcId="{9FF9BD46-DE44-4B30-80ED-AC3A9E213A06}" destId="{388723AB-37EB-4EC2-B7B0-759657273835}" srcOrd="0" destOrd="0" presId="urn:microsoft.com/office/officeart/2005/8/layout/vList2"/>
    <dgm:cxn modelId="{05679687-A825-4B02-BB6A-7E2E2C4288D1}" type="presParOf" srcId="{9FF9BD46-DE44-4B30-80ED-AC3A9E213A06}" destId="{840554CF-7206-48E6-9F76-055ADB387243}" srcOrd="1" destOrd="0" presId="urn:microsoft.com/office/officeart/2005/8/layout/vList2"/>
    <dgm:cxn modelId="{E3D39F04-01D5-4A42-9B8B-5C96B46D6206}" type="presParOf" srcId="{9FF9BD46-DE44-4B30-80ED-AC3A9E213A06}" destId="{0C571DEC-BED2-40D9-8AFF-168AE829B055}"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4E1CD5B7-2CF3-44AA-979B-6F420433627D}">
      <dgm:prSet phldrT="[Text]"/>
      <dgm:spPr/>
      <dgm:t>
        <a:bodyPr/>
        <a:lstStyle/>
        <a:p>
          <a:r>
            <a:rPr lang="en-US" dirty="0"/>
            <a:t>assign the value of the right side operand to the operand on the left side by using the equal to operator (=).</a:t>
          </a:r>
        </a:p>
      </dgm:t>
    </dgm:pt>
    <dgm:pt modelId="{FBC00986-3EA4-4861-B52A-BDA881DCC91F}" type="parTrans" cxnId="{EC90D957-0420-4F9F-B46E-78A7F7B0F39E}">
      <dgm:prSet/>
      <dgm:spPr/>
      <dgm:t>
        <a:bodyPr/>
        <a:lstStyle/>
        <a:p>
          <a:endParaRPr lang="en-US"/>
        </a:p>
      </dgm:t>
    </dgm:pt>
    <dgm:pt modelId="{2809EA95-811D-4B67-9AD8-C4A1090D9C07}" type="sibTrans" cxnId="{EC90D957-0420-4F9F-B46E-78A7F7B0F39E}">
      <dgm:prSet/>
      <dgm:spPr/>
      <dgm:t>
        <a:bodyPr/>
        <a:lstStyle/>
        <a:p>
          <a:endParaRPr lang="en-US"/>
        </a:p>
      </dgm:t>
    </dgm:pt>
    <dgm:pt modelId="{CA7A1361-B9C6-48CC-8108-C8DF81913C68}">
      <dgm:prSet phldrT="[Text]"/>
      <dgm:spPr/>
      <dgm:t>
        <a:bodyPr/>
        <a:lstStyle/>
        <a:p>
          <a:r>
            <a:rPr lang="en-US" dirty="0"/>
            <a:t>Simple assignment operator is the ‘</a:t>
          </a:r>
          <a:r>
            <a:rPr lang="en-US" b="1" dirty="0">
              <a:solidFill>
                <a:srgbClr val="FF0000"/>
              </a:solidFill>
            </a:rPr>
            <a:t>=</a:t>
          </a:r>
          <a:r>
            <a:rPr lang="en-US" dirty="0"/>
            <a:t>’ operator which is used to assign a value or result of an expression to a variable.</a:t>
          </a:r>
        </a:p>
      </dgm:t>
    </dgm:pt>
    <dgm:pt modelId="{A4584EEC-488A-434D-A741-124666673306}" type="parTrans" cxnId="{B0A2F2B0-DB15-4D5C-9C05-DB583C7B72F4}">
      <dgm:prSet/>
      <dgm:spPr/>
      <dgm:t>
        <a:bodyPr/>
        <a:lstStyle/>
        <a:p>
          <a:endParaRPr lang="en-US"/>
        </a:p>
      </dgm:t>
    </dgm:pt>
    <dgm:pt modelId="{F5AB466A-E8A9-47F2-89A5-36488258F7BE}" type="sibTrans" cxnId="{B0A2F2B0-DB15-4D5C-9C05-DB583C7B72F4}">
      <dgm:prSet/>
      <dgm:spPr/>
      <dgm:t>
        <a:bodyPr/>
        <a:lstStyle/>
        <a:p>
          <a:endParaRPr lang="en-US"/>
        </a:p>
      </dgm:t>
    </dgm:pt>
    <dgm:pt modelId="{6B44A73B-1679-4893-8DE3-BCC5C2D04ACF}">
      <dgm:prSet phldrT="[Text]"/>
      <dgm:spPr/>
      <dgm:t>
        <a:bodyPr/>
        <a:lstStyle/>
        <a:p>
          <a:r>
            <a:rPr lang="en-US" dirty="0"/>
            <a:t>Compound assignment operator is formed by combining the simple assignment operator with the arithmetic operators.</a:t>
          </a:r>
        </a:p>
      </dgm:t>
    </dgm:pt>
    <dgm:pt modelId="{B9CA23D3-42DC-4D57-A2D2-522C56D3F772}" type="parTrans" cxnId="{AD0723AC-094C-4532-B6AD-641741319F60}">
      <dgm:prSet/>
      <dgm:spPr/>
      <dgm:t>
        <a:bodyPr/>
        <a:lstStyle/>
        <a:p>
          <a:endParaRPr lang="en-US"/>
        </a:p>
      </dgm:t>
    </dgm:pt>
    <dgm:pt modelId="{991CB93D-9050-45B7-B01A-6FA1A05F6C0E}" type="sibTrans" cxnId="{AD0723AC-094C-4532-B6AD-641741319F60}">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pt>
    <dgm:pt modelId="{388723AB-37EB-4EC2-B7B0-759657273835}" type="pres">
      <dgm:prSet presAssocID="{4E1CD5B7-2CF3-44AA-979B-6F420433627D}" presName="parentText" presStyleLbl="node1" presStyleIdx="0" presStyleCnt="3">
        <dgm:presLayoutVars>
          <dgm:chMax val="0"/>
          <dgm:bulletEnabled val="1"/>
        </dgm:presLayoutVars>
      </dgm:prSet>
      <dgm:spPr/>
    </dgm:pt>
    <dgm:pt modelId="{840554CF-7206-48E6-9F76-055ADB387243}" type="pres">
      <dgm:prSet presAssocID="{2809EA95-811D-4B67-9AD8-C4A1090D9C07}" presName="spacer" presStyleCnt="0"/>
      <dgm:spPr/>
    </dgm:pt>
    <dgm:pt modelId="{0C571DEC-BED2-40D9-8AFF-168AE829B055}" type="pres">
      <dgm:prSet presAssocID="{CA7A1361-B9C6-48CC-8108-C8DF81913C68}" presName="parentText" presStyleLbl="node1" presStyleIdx="1" presStyleCnt="3">
        <dgm:presLayoutVars>
          <dgm:chMax val="0"/>
          <dgm:bulletEnabled val="1"/>
        </dgm:presLayoutVars>
      </dgm:prSet>
      <dgm:spPr/>
    </dgm:pt>
    <dgm:pt modelId="{E4C9B28E-019F-44A3-9A39-B1518A26C330}" type="pres">
      <dgm:prSet presAssocID="{F5AB466A-E8A9-47F2-89A5-36488258F7BE}" presName="spacer" presStyleCnt="0"/>
      <dgm:spPr/>
    </dgm:pt>
    <dgm:pt modelId="{1DF921F1-D4F9-41A9-BCA2-F2B9434B5B62}" type="pres">
      <dgm:prSet presAssocID="{6B44A73B-1679-4893-8DE3-BCC5C2D04ACF}" presName="parentText" presStyleLbl="node1" presStyleIdx="2" presStyleCnt="3">
        <dgm:presLayoutVars>
          <dgm:chMax val="0"/>
          <dgm:bulletEnabled val="1"/>
        </dgm:presLayoutVars>
      </dgm:prSet>
      <dgm:spPr/>
    </dgm:pt>
  </dgm:ptLst>
  <dgm:cxnLst>
    <dgm:cxn modelId="{7FD8EEBB-8DFA-4F48-8E60-D98CFAC281B9}" type="presOf" srcId="{4E1CD5B7-2CF3-44AA-979B-6F420433627D}" destId="{388723AB-37EB-4EC2-B7B0-759657273835}" srcOrd="0" destOrd="0" presId="urn:microsoft.com/office/officeart/2005/8/layout/vList2"/>
    <dgm:cxn modelId="{AD0723AC-094C-4532-B6AD-641741319F60}" srcId="{D32F8FCF-EDF2-4321-B49C-D5DF3D295B52}" destId="{6B44A73B-1679-4893-8DE3-BCC5C2D04ACF}" srcOrd="2" destOrd="0" parTransId="{B9CA23D3-42DC-4D57-A2D2-522C56D3F772}" sibTransId="{991CB93D-9050-45B7-B01A-6FA1A05F6C0E}"/>
    <dgm:cxn modelId="{B0A2F2B0-DB15-4D5C-9C05-DB583C7B72F4}" srcId="{D32F8FCF-EDF2-4321-B49C-D5DF3D295B52}" destId="{CA7A1361-B9C6-48CC-8108-C8DF81913C68}" srcOrd="1" destOrd="0" parTransId="{A4584EEC-488A-434D-A741-124666673306}" sibTransId="{F5AB466A-E8A9-47F2-89A5-36488258F7BE}"/>
    <dgm:cxn modelId="{EC90D957-0420-4F9F-B46E-78A7F7B0F39E}" srcId="{D32F8FCF-EDF2-4321-B49C-D5DF3D295B52}" destId="{4E1CD5B7-2CF3-44AA-979B-6F420433627D}" srcOrd="0" destOrd="0" parTransId="{FBC00986-3EA4-4861-B52A-BDA881DCC91F}" sibTransId="{2809EA95-811D-4B67-9AD8-C4A1090D9C07}"/>
    <dgm:cxn modelId="{8335E452-D4E0-4F8F-903A-FC536C057FA7}" type="presOf" srcId="{6B44A73B-1679-4893-8DE3-BCC5C2D04ACF}" destId="{1DF921F1-D4F9-41A9-BCA2-F2B9434B5B62}" srcOrd="0" destOrd="0" presId="urn:microsoft.com/office/officeart/2005/8/layout/vList2"/>
    <dgm:cxn modelId="{7F9B35FF-E17D-425C-89B3-68ADED7534A6}" type="presOf" srcId="{CA7A1361-B9C6-48CC-8108-C8DF81913C68}" destId="{0C571DEC-BED2-40D9-8AFF-168AE829B055}" srcOrd="0" destOrd="0" presId="urn:microsoft.com/office/officeart/2005/8/layout/vList2"/>
    <dgm:cxn modelId="{962E9770-9762-4B34-89D3-DADEFB28537B}" type="presOf" srcId="{D32F8FCF-EDF2-4321-B49C-D5DF3D295B52}" destId="{9FF9BD46-DE44-4B30-80ED-AC3A9E213A06}" srcOrd="0" destOrd="0" presId="urn:microsoft.com/office/officeart/2005/8/layout/vList2"/>
    <dgm:cxn modelId="{CE4CAB80-D2D9-467B-8BAD-EC98C1217B7D}" type="presParOf" srcId="{9FF9BD46-DE44-4B30-80ED-AC3A9E213A06}" destId="{388723AB-37EB-4EC2-B7B0-759657273835}" srcOrd="0" destOrd="0" presId="urn:microsoft.com/office/officeart/2005/8/layout/vList2"/>
    <dgm:cxn modelId="{C0E0F643-A24C-4769-862B-752AB9170D16}" type="presParOf" srcId="{9FF9BD46-DE44-4B30-80ED-AC3A9E213A06}" destId="{840554CF-7206-48E6-9F76-055ADB387243}" srcOrd="1" destOrd="0" presId="urn:microsoft.com/office/officeart/2005/8/layout/vList2"/>
    <dgm:cxn modelId="{761D0F3C-BB8D-4CF5-8FC1-0135EC32AECD}" type="presParOf" srcId="{9FF9BD46-DE44-4B30-80ED-AC3A9E213A06}" destId="{0C571DEC-BED2-40D9-8AFF-168AE829B055}" srcOrd="2" destOrd="0" presId="urn:microsoft.com/office/officeart/2005/8/layout/vList2"/>
    <dgm:cxn modelId="{6FD359F1-6F26-4D2F-A7B1-066EFB276CB7}" type="presParOf" srcId="{9FF9BD46-DE44-4B30-80ED-AC3A9E213A06}" destId="{E4C9B28E-019F-44A3-9A39-B1518A26C330}" srcOrd="3" destOrd="0" presId="urn:microsoft.com/office/officeart/2005/8/layout/vList2"/>
    <dgm:cxn modelId="{C32D4F55-056D-4AC4-90FE-637EC8026BCB}" type="presParOf" srcId="{9FF9BD46-DE44-4B30-80ED-AC3A9E213A06}" destId="{1DF921F1-D4F9-41A9-BCA2-F2B9434B5B6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3" qsCatId="simple" csTypeId="urn:microsoft.com/office/officeart/2005/8/colors/colorful4" csCatId="colorful" phldr="1"/>
      <dgm:spPr/>
      <dgm:t>
        <a:bodyPr/>
        <a:lstStyle/>
        <a:p>
          <a:endParaRPr lang="en-US"/>
        </a:p>
      </dgm:t>
    </dgm:pt>
    <dgm:pt modelId="{4E1CD5B7-2CF3-44AA-979B-6F420433627D}">
      <dgm:prSet phldrT="[Text]"/>
      <dgm:spPr/>
      <dgm:t>
        <a:bodyPr/>
        <a:lstStyle/>
        <a:p>
          <a:r>
            <a:rPr lang="en-US" dirty="0"/>
            <a:t>Represent their operands in bits (zeros and ones) and perform operations on them.</a:t>
          </a:r>
        </a:p>
      </dgm:t>
    </dgm:pt>
    <dgm:pt modelId="{FBC00986-3EA4-4861-B52A-BDA881DCC91F}" type="parTrans" cxnId="{EC90D957-0420-4F9F-B46E-78A7F7B0F39E}">
      <dgm:prSet/>
      <dgm:spPr/>
      <dgm:t>
        <a:bodyPr/>
        <a:lstStyle/>
        <a:p>
          <a:endParaRPr lang="en-US"/>
        </a:p>
      </dgm:t>
    </dgm:pt>
    <dgm:pt modelId="{2809EA95-811D-4B67-9AD8-C4A1090D9C07}" type="sibTrans" cxnId="{EC90D957-0420-4F9F-B46E-78A7F7B0F39E}">
      <dgm:prSet/>
      <dgm:spPr/>
      <dgm:t>
        <a:bodyPr/>
        <a:lstStyle/>
        <a:p>
          <a:endParaRPr lang="en-US"/>
        </a:p>
      </dgm:t>
    </dgm:pt>
    <dgm:pt modelId="{CA7A1361-B9C6-48CC-8108-C8DF81913C68}">
      <dgm:prSet phldrT="[Text]"/>
      <dgm:spPr/>
      <dgm:t>
        <a:bodyPr/>
        <a:lstStyle/>
        <a:p>
          <a:r>
            <a:rPr lang="en-US" dirty="0"/>
            <a:t>They return standard decimal values.</a:t>
          </a:r>
        </a:p>
      </dgm:t>
    </dgm:pt>
    <dgm:pt modelId="{A4584EEC-488A-434D-A741-124666673306}" type="parTrans" cxnId="{B0A2F2B0-DB15-4D5C-9C05-DB583C7B72F4}">
      <dgm:prSet/>
      <dgm:spPr/>
      <dgm:t>
        <a:bodyPr/>
        <a:lstStyle/>
        <a:p>
          <a:endParaRPr lang="en-US"/>
        </a:p>
      </dgm:t>
    </dgm:pt>
    <dgm:pt modelId="{F5AB466A-E8A9-47F2-89A5-36488258F7BE}" type="sibTrans" cxnId="{B0A2F2B0-DB15-4D5C-9C05-DB583C7B72F4}">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pt>
    <dgm:pt modelId="{388723AB-37EB-4EC2-B7B0-759657273835}" type="pres">
      <dgm:prSet presAssocID="{4E1CD5B7-2CF3-44AA-979B-6F420433627D}" presName="parentText" presStyleLbl="node1" presStyleIdx="0" presStyleCnt="2">
        <dgm:presLayoutVars>
          <dgm:chMax val="0"/>
          <dgm:bulletEnabled val="1"/>
        </dgm:presLayoutVars>
      </dgm:prSet>
      <dgm:spPr/>
    </dgm:pt>
    <dgm:pt modelId="{840554CF-7206-48E6-9F76-055ADB387243}" type="pres">
      <dgm:prSet presAssocID="{2809EA95-811D-4B67-9AD8-C4A1090D9C07}" presName="spacer" presStyleCnt="0"/>
      <dgm:spPr/>
    </dgm:pt>
    <dgm:pt modelId="{0C571DEC-BED2-40D9-8AFF-168AE829B055}" type="pres">
      <dgm:prSet presAssocID="{CA7A1361-B9C6-48CC-8108-C8DF81913C68}" presName="parentText" presStyleLbl="node1" presStyleIdx="1" presStyleCnt="2">
        <dgm:presLayoutVars>
          <dgm:chMax val="0"/>
          <dgm:bulletEnabled val="1"/>
        </dgm:presLayoutVars>
      </dgm:prSet>
      <dgm:spPr/>
    </dgm:pt>
  </dgm:ptLst>
  <dgm:cxnLst>
    <dgm:cxn modelId="{EC90D957-0420-4F9F-B46E-78A7F7B0F39E}" srcId="{D32F8FCF-EDF2-4321-B49C-D5DF3D295B52}" destId="{4E1CD5B7-2CF3-44AA-979B-6F420433627D}" srcOrd="0" destOrd="0" parTransId="{FBC00986-3EA4-4861-B52A-BDA881DCC91F}" sibTransId="{2809EA95-811D-4B67-9AD8-C4A1090D9C07}"/>
    <dgm:cxn modelId="{092BFD5D-E621-43F4-8F28-F2E5FB951620}" type="presOf" srcId="{CA7A1361-B9C6-48CC-8108-C8DF81913C68}" destId="{0C571DEC-BED2-40D9-8AFF-168AE829B055}" srcOrd="0" destOrd="0" presId="urn:microsoft.com/office/officeart/2005/8/layout/vList2"/>
    <dgm:cxn modelId="{0D2C8A56-65CE-4451-B953-A980D6951D93}" type="presOf" srcId="{4E1CD5B7-2CF3-44AA-979B-6F420433627D}" destId="{388723AB-37EB-4EC2-B7B0-759657273835}" srcOrd="0" destOrd="0" presId="urn:microsoft.com/office/officeart/2005/8/layout/vList2"/>
    <dgm:cxn modelId="{189FB5E2-EDB1-4C15-8856-A16E89BC99E2}" type="presOf" srcId="{D32F8FCF-EDF2-4321-B49C-D5DF3D295B52}" destId="{9FF9BD46-DE44-4B30-80ED-AC3A9E213A06}" srcOrd="0" destOrd="0" presId="urn:microsoft.com/office/officeart/2005/8/layout/vList2"/>
    <dgm:cxn modelId="{B0A2F2B0-DB15-4D5C-9C05-DB583C7B72F4}" srcId="{D32F8FCF-EDF2-4321-B49C-D5DF3D295B52}" destId="{CA7A1361-B9C6-48CC-8108-C8DF81913C68}" srcOrd="1" destOrd="0" parTransId="{A4584EEC-488A-434D-A741-124666673306}" sibTransId="{F5AB466A-E8A9-47F2-89A5-36488258F7BE}"/>
    <dgm:cxn modelId="{B8E52598-2F56-42D9-B634-539489CC83FC}" type="presParOf" srcId="{9FF9BD46-DE44-4B30-80ED-AC3A9E213A06}" destId="{388723AB-37EB-4EC2-B7B0-759657273835}" srcOrd="0" destOrd="0" presId="urn:microsoft.com/office/officeart/2005/8/layout/vList2"/>
    <dgm:cxn modelId="{D2D884CE-71D8-4BAB-BC0C-82502FAC9D61}" type="presParOf" srcId="{9FF9BD46-DE44-4B30-80ED-AC3A9E213A06}" destId="{840554CF-7206-48E6-9F76-055ADB387243}" srcOrd="1" destOrd="0" presId="urn:microsoft.com/office/officeart/2005/8/layout/vList2"/>
    <dgm:cxn modelId="{7C8F26B7-2F98-4204-9C00-E0D1B05B3C9E}" type="presParOf" srcId="{9FF9BD46-DE44-4B30-80ED-AC3A9E213A06}" destId="{0C571DEC-BED2-40D9-8AFF-168AE829B05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3" qsCatId="simple" csTypeId="urn:microsoft.com/office/officeart/2005/8/colors/colorful4" csCatId="colorful" phldr="1"/>
      <dgm:spPr/>
      <dgm:t>
        <a:bodyPr/>
        <a:lstStyle/>
        <a:p>
          <a:endParaRPr lang="en-US"/>
        </a:p>
      </dgm:t>
    </dgm:pt>
    <dgm:pt modelId="{4E1CD5B7-2CF3-44AA-979B-6F420433627D}">
      <dgm:prSet phldrT="[Text]" custT="1"/>
      <dgm:spPr/>
      <dgm:t>
        <a:bodyPr/>
        <a:lstStyle/>
        <a:p>
          <a:r>
            <a:rPr lang="en-US" sz="2400" dirty="0"/>
            <a:t>There are some operators which do not belong to any of the categories of JavaScript operators.</a:t>
          </a:r>
        </a:p>
      </dgm:t>
    </dgm:pt>
    <dgm:pt modelId="{FBC00986-3EA4-4861-B52A-BDA881DCC91F}" type="parTrans" cxnId="{EC90D957-0420-4F9F-B46E-78A7F7B0F39E}">
      <dgm:prSet/>
      <dgm:spPr/>
      <dgm:t>
        <a:bodyPr/>
        <a:lstStyle/>
        <a:p>
          <a:endParaRPr lang="en-US"/>
        </a:p>
      </dgm:t>
    </dgm:pt>
    <dgm:pt modelId="{2809EA95-811D-4B67-9AD8-C4A1090D9C07}" type="sibTrans" cxnId="{EC90D957-0420-4F9F-B46E-78A7F7B0F39E}">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pt>
    <dgm:pt modelId="{388723AB-37EB-4EC2-B7B0-759657273835}" type="pres">
      <dgm:prSet presAssocID="{4E1CD5B7-2CF3-44AA-979B-6F420433627D}" presName="parentText" presStyleLbl="node1" presStyleIdx="0" presStyleCnt="1">
        <dgm:presLayoutVars>
          <dgm:chMax val="0"/>
          <dgm:bulletEnabled val="1"/>
        </dgm:presLayoutVars>
      </dgm:prSet>
      <dgm:spPr/>
    </dgm:pt>
  </dgm:ptLst>
  <dgm:cxnLst>
    <dgm:cxn modelId="{5CEB9D40-C48F-4E70-BD5C-8E3F64D378CE}" type="presOf" srcId="{4E1CD5B7-2CF3-44AA-979B-6F420433627D}" destId="{388723AB-37EB-4EC2-B7B0-759657273835}"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51518E2E-EAD0-43FA-9B2B-3E207C792D5D}" type="presOf" srcId="{D32F8FCF-EDF2-4321-B49C-D5DF3D295B52}" destId="{9FF9BD46-DE44-4B30-80ED-AC3A9E213A06}" srcOrd="0" destOrd="0" presId="urn:microsoft.com/office/officeart/2005/8/layout/vList2"/>
    <dgm:cxn modelId="{905B0912-2232-4762-A6A4-A6BEF253DE3D}" type="presParOf" srcId="{9FF9BD46-DE44-4B30-80ED-AC3A9E213A06}" destId="{388723AB-37EB-4EC2-B7B0-75965727383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52094"/>
          <a:ext cx="8382000" cy="68445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An operation is an action performed on one or more values stored in variables.</a:t>
          </a:r>
        </a:p>
      </dsp:txBody>
      <dsp:txXfrm>
        <a:off x="33412" y="85506"/>
        <a:ext cx="8315176" cy="617626"/>
      </dsp:txXfrm>
    </dsp:sp>
    <dsp:sp modelId="{0256FAD6-365E-4CAB-8266-8CECC71F7F52}">
      <dsp:nvSpPr>
        <dsp:cNvPr id="0" name=""/>
        <dsp:cNvSpPr/>
      </dsp:nvSpPr>
      <dsp:spPr>
        <a:xfrm>
          <a:off x="0" y="788385"/>
          <a:ext cx="8382000" cy="684450"/>
        </a:xfrm>
        <a:prstGeom prst="roundRect">
          <a:avLst/>
        </a:prstGeom>
        <a:gradFill rotWithShape="0">
          <a:gsLst>
            <a:gs pos="0">
              <a:schemeClr val="accent4">
                <a:hueOff val="2450223"/>
                <a:satOff val="-10194"/>
                <a:lumOff val="2402"/>
                <a:alphaOff val="0"/>
                <a:tint val="50000"/>
                <a:satMod val="300000"/>
              </a:schemeClr>
            </a:gs>
            <a:gs pos="35000">
              <a:schemeClr val="accent4">
                <a:hueOff val="2450223"/>
                <a:satOff val="-10194"/>
                <a:lumOff val="2402"/>
                <a:alphaOff val="0"/>
                <a:tint val="37000"/>
                <a:satMod val="300000"/>
              </a:schemeClr>
            </a:gs>
            <a:gs pos="100000">
              <a:schemeClr val="accent4">
                <a:hueOff val="2450223"/>
                <a:satOff val="-10194"/>
                <a:lumOff val="240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specified action either changes the value of the variable or generates a new value.</a:t>
          </a:r>
        </a:p>
      </dsp:txBody>
      <dsp:txXfrm>
        <a:off x="33412" y="821797"/>
        <a:ext cx="8315176" cy="617626"/>
      </dsp:txXfrm>
    </dsp:sp>
    <dsp:sp modelId="{A6445519-E36D-458F-8F29-D286534B965D}">
      <dsp:nvSpPr>
        <dsp:cNvPr id="0" name=""/>
        <dsp:cNvSpPr/>
      </dsp:nvSpPr>
      <dsp:spPr>
        <a:xfrm>
          <a:off x="0" y="1524675"/>
          <a:ext cx="8382000" cy="684450"/>
        </a:xfrm>
        <a:prstGeom prst="roundRect">
          <a:avLst/>
        </a:prstGeom>
        <a:gradFill rotWithShape="0">
          <a:gsLst>
            <a:gs pos="0">
              <a:schemeClr val="accent4">
                <a:hueOff val="4900445"/>
                <a:satOff val="-20388"/>
                <a:lumOff val="4804"/>
                <a:alphaOff val="0"/>
                <a:tint val="50000"/>
                <a:satMod val="300000"/>
              </a:schemeClr>
            </a:gs>
            <a:gs pos="35000">
              <a:schemeClr val="accent4">
                <a:hueOff val="4900445"/>
                <a:satOff val="-20388"/>
                <a:lumOff val="4804"/>
                <a:alphaOff val="0"/>
                <a:tint val="37000"/>
                <a:satMod val="300000"/>
              </a:schemeClr>
            </a:gs>
            <a:gs pos="100000">
              <a:schemeClr val="accent4">
                <a:hueOff val="4900445"/>
                <a:satOff val="-20388"/>
                <a:lumOff val="480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An operation requires minimum one symbol and some value.</a:t>
          </a:r>
        </a:p>
      </dsp:txBody>
      <dsp:txXfrm>
        <a:off x="33412" y="1558087"/>
        <a:ext cx="8315176" cy="617626"/>
      </dsp:txXfrm>
    </dsp:sp>
    <dsp:sp modelId="{8A752F96-26E5-4BA9-82C5-29DB2F211C5D}">
      <dsp:nvSpPr>
        <dsp:cNvPr id="0" name=""/>
        <dsp:cNvSpPr/>
      </dsp:nvSpPr>
      <dsp:spPr>
        <a:xfrm>
          <a:off x="0" y="2260965"/>
          <a:ext cx="8382000" cy="684450"/>
        </a:xfrm>
        <a:prstGeom prst="roundRect">
          <a:avLst/>
        </a:prstGeom>
        <a:gradFill rotWithShape="0">
          <a:gsLst>
            <a:gs pos="0">
              <a:schemeClr val="accent4">
                <a:hueOff val="7350668"/>
                <a:satOff val="-30583"/>
                <a:lumOff val="7206"/>
                <a:alphaOff val="0"/>
                <a:tint val="50000"/>
                <a:satMod val="300000"/>
              </a:schemeClr>
            </a:gs>
            <a:gs pos="35000">
              <a:schemeClr val="accent4">
                <a:hueOff val="7350668"/>
                <a:satOff val="-30583"/>
                <a:lumOff val="7206"/>
                <a:alphaOff val="0"/>
                <a:tint val="37000"/>
                <a:satMod val="300000"/>
              </a:schemeClr>
            </a:gs>
            <a:gs pos="100000">
              <a:schemeClr val="accent4">
                <a:hueOff val="7350668"/>
                <a:satOff val="-30583"/>
                <a:lumOff val="720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Symbol is called an operator and it specifies the type of action to be performed on the value.</a:t>
          </a:r>
        </a:p>
      </dsp:txBody>
      <dsp:txXfrm>
        <a:off x="33412" y="2294377"/>
        <a:ext cx="8315176" cy="617626"/>
      </dsp:txXfrm>
    </dsp:sp>
    <dsp:sp modelId="{520DEBED-ABA4-4405-A9C7-DB40F86DAFD3}">
      <dsp:nvSpPr>
        <dsp:cNvPr id="0" name=""/>
        <dsp:cNvSpPr/>
      </dsp:nvSpPr>
      <dsp:spPr>
        <a:xfrm>
          <a:off x="0" y="2997254"/>
          <a:ext cx="8382000" cy="684450"/>
        </a:xfrm>
        <a:prstGeom prst="roundRect">
          <a:avLst/>
        </a:prstGeom>
        <a:gradFill rotWithShape="0">
          <a:gsLst>
            <a:gs pos="0">
              <a:schemeClr val="accent4">
                <a:hueOff val="9800891"/>
                <a:satOff val="-40777"/>
                <a:lumOff val="9608"/>
                <a:alphaOff val="0"/>
                <a:tint val="50000"/>
                <a:satMod val="300000"/>
              </a:schemeClr>
            </a:gs>
            <a:gs pos="35000">
              <a:schemeClr val="accent4">
                <a:hueOff val="9800891"/>
                <a:satOff val="-40777"/>
                <a:lumOff val="9608"/>
                <a:alphaOff val="0"/>
                <a:tint val="37000"/>
                <a:satMod val="300000"/>
              </a:schemeClr>
            </a:gs>
            <a:gs pos="100000">
              <a:schemeClr val="accent4">
                <a:hueOff val="9800891"/>
                <a:satOff val="-40777"/>
                <a:lumOff val="960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Value or variable on which the operation is performed is called an operand.</a:t>
          </a:r>
        </a:p>
      </dsp:txBody>
      <dsp:txXfrm>
        <a:off x="33412" y="3030666"/>
        <a:ext cx="8315176" cy="61762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A48043-0B63-489A-B90C-A566B8DF0AB2}">
      <dsp:nvSpPr>
        <dsp:cNvPr id="0" name=""/>
        <dsp:cNvSpPr/>
      </dsp:nvSpPr>
      <dsp:spPr>
        <a:xfrm>
          <a:off x="0" y="257571"/>
          <a:ext cx="8229600" cy="108675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312420" rIns="638708"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Refers to a static value</a:t>
          </a:r>
        </a:p>
        <a:p>
          <a:pPr marL="114300" lvl="1" indent="-114300" algn="l" defTabSz="666750">
            <a:lnSpc>
              <a:spcPct val="90000"/>
            </a:lnSpc>
            <a:spcBef>
              <a:spcPct val="0"/>
            </a:spcBef>
            <a:spcAft>
              <a:spcPct val="15000"/>
            </a:spcAft>
            <a:buChar char="•"/>
          </a:pPr>
          <a:r>
            <a:rPr lang="en-US" sz="1500" kern="1200" dirty="0"/>
            <a:t>Allows specifying a fixed pattern, which is stored in a variable</a:t>
          </a:r>
        </a:p>
        <a:p>
          <a:pPr marL="114300" lvl="1" indent="-114300" algn="l" defTabSz="666750">
            <a:lnSpc>
              <a:spcPct val="90000"/>
            </a:lnSpc>
            <a:spcBef>
              <a:spcPct val="0"/>
            </a:spcBef>
            <a:spcAft>
              <a:spcPct val="15000"/>
            </a:spcAft>
            <a:buChar char="•"/>
          </a:pPr>
          <a:r>
            <a:rPr lang="en-US" sz="1500" kern="1200" dirty="0"/>
            <a:t>Syntax :  </a:t>
          </a:r>
          <a:r>
            <a:rPr lang="en-US" sz="1500" kern="1200" dirty="0" err="1"/>
            <a:t>var</a:t>
          </a:r>
          <a:r>
            <a:rPr lang="en-US" sz="1500" kern="1200" dirty="0"/>
            <a:t> </a:t>
          </a:r>
          <a:r>
            <a:rPr lang="en-US" sz="1500" kern="1200" dirty="0" err="1"/>
            <a:t>variable_name</a:t>
          </a:r>
          <a:r>
            <a:rPr lang="en-US" sz="1500" kern="1200" dirty="0"/>
            <a:t> </a:t>
          </a:r>
          <a:r>
            <a:rPr lang="en-US" sz="1500" kern="1200" dirty="0">
              <a:solidFill>
                <a:srgbClr val="FF0000"/>
              </a:solidFill>
            </a:rPr>
            <a:t>= /</a:t>
          </a:r>
          <a:r>
            <a:rPr lang="en-US" sz="1500" kern="1200" dirty="0" err="1">
              <a:solidFill>
                <a:srgbClr val="FF0000"/>
              </a:solidFill>
            </a:rPr>
            <a:t>regular_expression_pattern</a:t>
          </a:r>
          <a:r>
            <a:rPr lang="en-US" sz="1500" kern="1200" dirty="0">
              <a:solidFill>
                <a:srgbClr val="FF0000"/>
              </a:solidFill>
            </a:rPr>
            <a:t>/;</a:t>
          </a:r>
        </a:p>
      </dsp:txBody>
      <dsp:txXfrm>
        <a:off x="0" y="257571"/>
        <a:ext cx="8229600" cy="1086750"/>
      </dsp:txXfrm>
    </dsp:sp>
    <dsp:sp modelId="{F89E510D-1EE2-46EE-81BE-70A29F00E6DE}">
      <dsp:nvSpPr>
        <dsp:cNvPr id="0" name=""/>
        <dsp:cNvSpPr/>
      </dsp:nvSpPr>
      <dsp:spPr>
        <a:xfrm>
          <a:off x="411480" y="36171"/>
          <a:ext cx="5760720" cy="442800"/>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66750">
            <a:lnSpc>
              <a:spcPct val="90000"/>
            </a:lnSpc>
            <a:spcBef>
              <a:spcPct val="0"/>
            </a:spcBef>
            <a:spcAft>
              <a:spcPct val="35000"/>
            </a:spcAft>
            <a:buNone/>
          </a:pPr>
          <a:r>
            <a:rPr lang="en-US" sz="1500" kern="1200" dirty="0"/>
            <a:t>Literal Syntax:</a:t>
          </a:r>
        </a:p>
      </dsp:txBody>
      <dsp:txXfrm>
        <a:off x="433096" y="57787"/>
        <a:ext cx="5717488" cy="399568"/>
      </dsp:txXfrm>
    </dsp:sp>
    <dsp:sp modelId="{E5F8AC0D-C818-46D2-8191-251E5BC620F9}">
      <dsp:nvSpPr>
        <dsp:cNvPr id="0" name=""/>
        <dsp:cNvSpPr/>
      </dsp:nvSpPr>
      <dsp:spPr>
        <a:xfrm>
          <a:off x="0" y="1646722"/>
          <a:ext cx="8229600" cy="1275750"/>
        </a:xfrm>
        <a:prstGeom prst="rect">
          <a:avLst/>
        </a:prstGeom>
        <a:solidFill>
          <a:schemeClr val="lt1">
            <a:alpha val="90000"/>
            <a:hueOff val="0"/>
            <a:satOff val="0"/>
            <a:lumOff val="0"/>
            <a:alphaOff val="0"/>
          </a:schemeClr>
        </a:solidFill>
        <a:ln w="25400" cap="flat" cmpd="sng" algn="ctr">
          <a:solidFill>
            <a:schemeClr val="accent5">
              <a:hueOff val="-6758543"/>
              <a:satOff val="-17419"/>
              <a:lumOff val="-117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312420" rIns="638708"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Is useful when the Web page designer does not know the pattern at the time of scripting.</a:t>
          </a:r>
        </a:p>
        <a:p>
          <a:pPr marL="114300" lvl="1" indent="-114300" algn="l" defTabSz="666750">
            <a:lnSpc>
              <a:spcPct val="90000"/>
            </a:lnSpc>
            <a:spcBef>
              <a:spcPct val="0"/>
            </a:spcBef>
            <a:spcAft>
              <a:spcPct val="15000"/>
            </a:spcAft>
            <a:buChar char="•"/>
          </a:pPr>
          <a:r>
            <a:rPr lang="en-US" sz="1500" kern="1200" dirty="0"/>
            <a:t>Method dynamically constructs a regular expression when the script is executed.</a:t>
          </a:r>
        </a:p>
        <a:p>
          <a:pPr marL="114300" lvl="1" indent="-114300" algn="l" defTabSz="666750">
            <a:lnSpc>
              <a:spcPct val="90000"/>
            </a:lnSpc>
            <a:spcBef>
              <a:spcPct val="0"/>
            </a:spcBef>
            <a:spcAft>
              <a:spcPct val="15000"/>
            </a:spcAft>
            <a:buChar char="•"/>
          </a:pPr>
          <a:r>
            <a:rPr lang="en-US" sz="1500" kern="1200" dirty="0"/>
            <a:t>Syntax : </a:t>
          </a:r>
          <a:r>
            <a:rPr lang="en-US" sz="1500" kern="1200" dirty="0" err="1"/>
            <a:t>var</a:t>
          </a:r>
          <a:r>
            <a:rPr lang="en-US" sz="1500" kern="1200" dirty="0"/>
            <a:t> </a:t>
          </a:r>
          <a:r>
            <a:rPr lang="en-US" sz="1500" kern="1200" dirty="0" err="1"/>
            <a:t>variable_name</a:t>
          </a:r>
          <a:r>
            <a:rPr lang="en-US" sz="1500" kern="1200" dirty="0"/>
            <a:t> = new </a:t>
          </a:r>
          <a:r>
            <a:rPr lang="en-US" sz="1500" kern="1200" dirty="0" err="1">
              <a:solidFill>
                <a:srgbClr val="FF0000"/>
              </a:solidFill>
            </a:rPr>
            <a:t>RegExp</a:t>
          </a:r>
          <a:r>
            <a:rPr lang="en-US" sz="1500" kern="1200" dirty="0"/>
            <a:t>(“</a:t>
          </a:r>
          <a:r>
            <a:rPr lang="en-US" sz="1500" kern="1200" dirty="0" err="1"/>
            <a:t>regular_expression_pattern”,“flag</a:t>
          </a:r>
          <a:r>
            <a:rPr lang="en-US" sz="1500" kern="1200" dirty="0"/>
            <a:t>”);</a:t>
          </a:r>
        </a:p>
      </dsp:txBody>
      <dsp:txXfrm>
        <a:off x="0" y="1646722"/>
        <a:ext cx="8229600" cy="1275750"/>
      </dsp:txXfrm>
    </dsp:sp>
    <dsp:sp modelId="{39270827-321C-487D-8701-D3C791DADC60}">
      <dsp:nvSpPr>
        <dsp:cNvPr id="0" name=""/>
        <dsp:cNvSpPr/>
      </dsp:nvSpPr>
      <dsp:spPr>
        <a:xfrm>
          <a:off x="411480" y="1425322"/>
          <a:ext cx="5760720" cy="442800"/>
        </a:xfrm>
        <a:prstGeom prst="roundRect">
          <a:avLst/>
        </a:prstGeom>
        <a:solidFill>
          <a:schemeClr val="accent5">
            <a:hueOff val="-6758543"/>
            <a:satOff val="-17419"/>
            <a:lumOff val="-1176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66750">
            <a:lnSpc>
              <a:spcPct val="90000"/>
            </a:lnSpc>
            <a:spcBef>
              <a:spcPct val="0"/>
            </a:spcBef>
            <a:spcAft>
              <a:spcPct val="35000"/>
            </a:spcAft>
            <a:buNone/>
          </a:pPr>
          <a:r>
            <a:rPr lang="en-US" sz="1500" kern="1200" dirty="0" err="1"/>
            <a:t>RegExp</a:t>
          </a:r>
          <a:r>
            <a:rPr lang="en-US" sz="1500" kern="1200" dirty="0"/>
            <a:t>() Constructor:</a:t>
          </a:r>
        </a:p>
      </dsp:txBody>
      <dsp:txXfrm>
        <a:off x="433096" y="1446938"/>
        <a:ext cx="5717488" cy="39956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48690"/>
          <a:ext cx="8382000" cy="69498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Is a pattern that is composed of set of strings, which is to be matched to a particular textual content.</a:t>
          </a:r>
        </a:p>
      </dsp:txBody>
      <dsp:txXfrm>
        <a:off x="33926" y="82616"/>
        <a:ext cx="8314148" cy="627128"/>
      </dsp:txXfrm>
    </dsp:sp>
    <dsp:sp modelId="{0C571DEC-BED2-40D9-8AFF-168AE829B055}">
      <dsp:nvSpPr>
        <dsp:cNvPr id="0" name=""/>
        <dsp:cNvSpPr/>
      </dsp:nvSpPr>
      <dsp:spPr>
        <a:xfrm>
          <a:off x="0" y="795510"/>
          <a:ext cx="8382000" cy="694980"/>
        </a:xfrm>
        <a:prstGeom prst="roundRect">
          <a:avLst/>
        </a:prstGeom>
        <a:gradFill rotWithShape="0">
          <a:gsLst>
            <a:gs pos="0">
              <a:schemeClr val="accent4">
                <a:hueOff val="4900445"/>
                <a:satOff val="-20388"/>
                <a:lumOff val="4804"/>
                <a:alphaOff val="0"/>
                <a:tint val="50000"/>
                <a:satMod val="300000"/>
              </a:schemeClr>
            </a:gs>
            <a:gs pos="35000">
              <a:schemeClr val="accent4">
                <a:hueOff val="4900445"/>
                <a:satOff val="-20388"/>
                <a:lumOff val="4804"/>
                <a:alphaOff val="0"/>
                <a:tint val="37000"/>
                <a:satMod val="300000"/>
              </a:schemeClr>
            </a:gs>
            <a:gs pos="100000">
              <a:schemeClr val="accent4">
                <a:hueOff val="4900445"/>
                <a:satOff val="-20388"/>
                <a:lumOff val="480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Allow handling of textual data effectively when searching and replacing strings.</a:t>
          </a:r>
        </a:p>
      </dsp:txBody>
      <dsp:txXfrm>
        <a:off x="33926" y="829436"/>
        <a:ext cx="8314148" cy="627128"/>
      </dsp:txXfrm>
    </dsp:sp>
    <dsp:sp modelId="{5A5FECB6-0BC6-41D6-827F-189A6E0A107B}">
      <dsp:nvSpPr>
        <dsp:cNvPr id="0" name=""/>
        <dsp:cNvSpPr/>
      </dsp:nvSpPr>
      <dsp:spPr>
        <a:xfrm>
          <a:off x="0" y="1542330"/>
          <a:ext cx="8382000" cy="694980"/>
        </a:xfrm>
        <a:prstGeom prst="roundRect">
          <a:avLst/>
        </a:prstGeom>
        <a:gradFill rotWithShape="0">
          <a:gsLst>
            <a:gs pos="0">
              <a:schemeClr val="accent4">
                <a:hueOff val="9800891"/>
                <a:satOff val="-40777"/>
                <a:lumOff val="9608"/>
                <a:alphaOff val="0"/>
                <a:tint val="50000"/>
                <a:satMod val="300000"/>
              </a:schemeClr>
            </a:gs>
            <a:gs pos="35000">
              <a:schemeClr val="accent4">
                <a:hueOff val="9800891"/>
                <a:satOff val="-40777"/>
                <a:lumOff val="9608"/>
                <a:alphaOff val="0"/>
                <a:tint val="37000"/>
                <a:satMod val="300000"/>
              </a:schemeClr>
            </a:gs>
            <a:gs pos="100000">
              <a:schemeClr val="accent4">
                <a:hueOff val="9800891"/>
                <a:satOff val="-40777"/>
                <a:lumOff val="960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Allows handling of complex manipulation and validation, which could otherwise be implemented through lengthy scripts.</a:t>
          </a:r>
        </a:p>
      </dsp:txBody>
      <dsp:txXfrm>
        <a:off x="33926" y="1576256"/>
        <a:ext cx="8314148" cy="62712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12195"/>
          <a:ext cx="8382000" cy="94594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rgbClr val="FF0000"/>
              </a:solidFill>
            </a:rPr>
            <a:t>test(string) </a:t>
          </a:r>
          <a:r>
            <a:rPr lang="en-US" sz="1800" kern="1200" dirty="0"/>
            <a:t>- Tests a string for matching a pattern and returns a Boolean value that indicates whether the pattern exists or not in the string. The method is commonly used for validation.</a:t>
          </a:r>
        </a:p>
      </dsp:txBody>
      <dsp:txXfrm>
        <a:off x="46177" y="58372"/>
        <a:ext cx="8289646" cy="853591"/>
      </dsp:txXfrm>
    </dsp:sp>
    <dsp:sp modelId="{0C571DEC-BED2-40D9-8AFF-168AE829B055}">
      <dsp:nvSpPr>
        <dsp:cNvPr id="0" name=""/>
        <dsp:cNvSpPr/>
      </dsp:nvSpPr>
      <dsp:spPr>
        <a:xfrm>
          <a:off x="0" y="1099260"/>
          <a:ext cx="8382000" cy="945945"/>
        </a:xfrm>
        <a:prstGeom prst="roundRect">
          <a:avLst/>
        </a:prstGeom>
        <a:gradFill rotWithShape="0">
          <a:gsLst>
            <a:gs pos="0">
              <a:schemeClr val="accent4">
                <a:hueOff val="9800891"/>
                <a:satOff val="-40777"/>
                <a:lumOff val="9608"/>
                <a:alphaOff val="0"/>
                <a:tint val="50000"/>
                <a:satMod val="300000"/>
              </a:schemeClr>
            </a:gs>
            <a:gs pos="35000">
              <a:schemeClr val="accent4">
                <a:hueOff val="9800891"/>
                <a:satOff val="-40777"/>
                <a:lumOff val="9608"/>
                <a:alphaOff val="0"/>
                <a:tint val="37000"/>
                <a:satMod val="300000"/>
              </a:schemeClr>
            </a:gs>
            <a:gs pos="100000">
              <a:schemeClr val="accent4">
                <a:hueOff val="9800891"/>
                <a:satOff val="-40777"/>
                <a:lumOff val="960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rgbClr val="FF0000"/>
              </a:solidFill>
            </a:rPr>
            <a:t>exec(string) </a:t>
          </a:r>
          <a:r>
            <a:rPr lang="en-US" sz="1800" kern="1200" dirty="0"/>
            <a:t>- Executes a string to search the matching pattern within it. The method returns a null value, if pattern is not found. In case of multiple matches, it returns the matched result set.</a:t>
          </a:r>
        </a:p>
      </dsp:txBody>
      <dsp:txXfrm>
        <a:off x="46177" y="1145437"/>
        <a:ext cx="8289646" cy="85359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0"/>
          <a:ext cx="8382000" cy="810809"/>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Characters or symbols in this category allow matching characters that reappear frequently in a string.</a:t>
          </a:r>
        </a:p>
      </dsp:txBody>
      <dsp:txXfrm>
        <a:off x="39580" y="39580"/>
        <a:ext cx="8302840" cy="73164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109199"/>
          <a:ext cx="8084344" cy="772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Characters or symbols in this category allow grouping characters as an individual entity or adding the ‘OR’ logic for pattern matching.</a:t>
          </a:r>
        </a:p>
      </dsp:txBody>
      <dsp:txXfrm>
        <a:off x="37696" y="146895"/>
        <a:ext cx="8008952" cy="69680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10741"/>
          <a:ext cx="8414327" cy="733590"/>
        </a:xfrm>
        <a:prstGeom prst="round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Characters or symbols in this category allow grouping characters as an individual entity or adding the ‘OR’ logic for pattern matching.</a:t>
          </a:r>
        </a:p>
      </dsp:txBody>
      <dsp:txXfrm>
        <a:off x="35811" y="46552"/>
        <a:ext cx="8342705" cy="66196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621299"/>
          <a:ext cx="8382000" cy="77220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Statements are referred to as a logical collection of variables, operators, and keywords that perform a specific action to fulfill a required task.</a:t>
          </a:r>
        </a:p>
      </dsp:txBody>
      <dsp:txXfrm>
        <a:off x="37696" y="658995"/>
        <a:ext cx="8306608" cy="696808"/>
      </dsp:txXfrm>
    </dsp:sp>
    <dsp:sp modelId="{0256FAD6-365E-4CAB-8266-8CECC71F7F52}">
      <dsp:nvSpPr>
        <dsp:cNvPr id="0" name=""/>
        <dsp:cNvSpPr/>
      </dsp:nvSpPr>
      <dsp:spPr>
        <a:xfrm>
          <a:off x="0" y="1451099"/>
          <a:ext cx="8382000" cy="772200"/>
        </a:xfrm>
        <a:prstGeom prst="roundRect">
          <a:avLst/>
        </a:prstGeom>
        <a:gradFill rotWithShape="0">
          <a:gsLst>
            <a:gs pos="0">
              <a:schemeClr val="accent4">
                <a:hueOff val="2450223"/>
                <a:satOff val="-10194"/>
                <a:lumOff val="2402"/>
                <a:alphaOff val="0"/>
                <a:tint val="50000"/>
                <a:satMod val="300000"/>
              </a:schemeClr>
            </a:gs>
            <a:gs pos="35000">
              <a:schemeClr val="accent4">
                <a:hueOff val="2450223"/>
                <a:satOff val="-10194"/>
                <a:lumOff val="2402"/>
                <a:alphaOff val="0"/>
                <a:tint val="37000"/>
                <a:satMod val="300000"/>
              </a:schemeClr>
            </a:gs>
            <a:gs pos="100000">
              <a:schemeClr val="accent4">
                <a:hueOff val="2450223"/>
                <a:satOff val="-10194"/>
                <a:lumOff val="240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Statements help you build a logical flow of the script.</a:t>
          </a:r>
        </a:p>
      </dsp:txBody>
      <dsp:txXfrm>
        <a:off x="37696" y="1488795"/>
        <a:ext cx="8306608" cy="696808"/>
      </dsp:txXfrm>
    </dsp:sp>
    <dsp:sp modelId="{A6445519-E36D-458F-8F29-D286534B965D}">
      <dsp:nvSpPr>
        <dsp:cNvPr id="0" name=""/>
        <dsp:cNvSpPr/>
      </dsp:nvSpPr>
      <dsp:spPr>
        <a:xfrm>
          <a:off x="0" y="2280900"/>
          <a:ext cx="8382000" cy="772200"/>
        </a:xfrm>
        <a:prstGeom prst="roundRect">
          <a:avLst/>
        </a:prstGeom>
        <a:gradFill rotWithShape="0">
          <a:gsLst>
            <a:gs pos="0">
              <a:schemeClr val="accent4">
                <a:hueOff val="4900445"/>
                <a:satOff val="-20388"/>
                <a:lumOff val="4804"/>
                <a:alphaOff val="0"/>
                <a:tint val="50000"/>
                <a:satMod val="300000"/>
              </a:schemeClr>
            </a:gs>
            <a:gs pos="35000">
              <a:schemeClr val="accent4">
                <a:hueOff val="4900445"/>
                <a:satOff val="-20388"/>
                <a:lumOff val="4804"/>
                <a:alphaOff val="0"/>
                <a:tint val="37000"/>
                <a:satMod val="300000"/>
              </a:schemeClr>
            </a:gs>
            <a:gs pos="100000">
              <a:schemeClr val="accent4">
                <a:hueOff val="4900445"/>
                <a:satOff val="-20388"/>
                <a:lumOff val="480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 JavaScript, a statement ends with a semicolon.</a:t>
          </a:r>
        </a:p>
      </dsp:txBody>
      <dsp:txXfrm>
        <a:off x="37696" y="2318596"/>
        <a:ext cx="8306608" cy="696808"/>
      </dsp:txXfrm>
    </dsp:sp>
    <dsp:sp modelId="{8A752F96-26E5-4BA9-82C5-29DB2F211C5D}">
      <dsp:nvSpPr>
        <dsp:cNvPr id="0" name=""/>
        <dsp:cNvSpPr/>
      </dsp:nvSpPr>
      <dsp:spPr>
        <a:xfrm>
          <a:off x="0" y="3110700"/>
          <a:ext cx="8382000" cy="772200"/>
        </a:xfrm>
        <a:prstGeom prst="roundRect">
          <a:avLst/>
        </a:prstGeom>
        <a:gradFill rotWithShape="0">
          <a:gsLst>
            <a:gs pos="0">
              <a:schemeClr val="accent4">
                <a:hueOff val="7350668"/>
                <a:satOff val="-30583"/>
                <a:lumOff val="7206"/>
                <a:alphaOff val="0"/>
                <a:tint val="50000"/>
                <a:satMod val="300000"/>
              </a:schemeClr>
            </a:gs>
            <a:gs pos="35000">
              <a:schemeClr val="accent4">
                <a:hueOff val="7350668"/>
                <a:satOff val="-30583"/>
                <a:lumOff val="7206"/>
                <a:alphaOff val="0"/>
                <a:tint val="37000"/>
                <a:satMod val="300000"/>
              </a:schemeClr>
            </a:gs>
            <a:gs pos="100000">
              <a:schemeClr val="accent4">
                <a:hueOff val="7350668"/>
                <a:satOff val="-30583"/>
                <a:lumOff val="720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 related statements are grouped together are referred to as block of code and are enclosed in curly braces.</a:t>
          </a:r>
        </a:p>
      </dsp:txBody>
      <dsp:txXfrm>
        <a:off x="37696" y="3148396"/>
        <a:ext cx="8306608" cy="696808"/>
      </dsp:txXfrm>
    </dsp:sp>
    <dsp:sp modelId="{CE6F986C-CFB5-4A83-B443-C72CEEA831B5}">
      <dsp:nvSpPr>
        <dsp:cNvPr id="0" name=""/>
        <dsp:cNvSpPr/>
      </dsp:nvSpPr>
      <dsp:spPr>
        <a:xfrm>
          <a:off x="0" y="3940500"/>
          <a:ext cx="8382000" cy="772200"/>
        </a:xfrm>
        <a:prstGeom prst="roundRect">
          <a:avLst/>
        </a:prstGeom>
        <a:gradFill rotWithShape="0">
          <a:gsLst>
            <a:gs pos="0">
              <a:schemeClr val="accent4">
                <a:hueOff val="9800891"/>
                <a:satOff val="-40777"/>
                <a:lumOff val="9608"/>
                <a:alphaOff val="0"/>
                <a:tint val="50000"/>
                <a:satMod val="300000"/>
              </a:schemeClr>
            </a:gs>
            <a:gs pos="35000">
              <a:schemeClr val="accent4">
                <a:hueOff val="9800891"/>
                <a:satOff val="-40777"/>
                <a:lumOff val="9608"/>
                <a:alphaOff val="0"/>
                <a:tint val="37000"/>
                <a:satMod val="300000"/>
              </a:schemeClr>
            </a:gs>
            <a:gs pos="100000">
              <a:schemeClr val="accent4">
                <a:hueOff val="9800891"/>
                <a:satOff val="-40777"/>
                <a:lumOff val="960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Decision-making statements allow implementing logical decisions for executing different blocks to obtain the desired output.</a:t>
          </a:r>
        </a:p>
      </dsp:txBody>
      <dsp:txXfrm>
        <a:off x="37696" y="3978196"/>
        <a:ext cx="8306608" cy="696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0"/>
          <a:ext cx="8382000" cy="56160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Unary operators - Operates on a single operand.</a:t>
          </a:r>
        </a:p>
      </dsp:txBody>
      <dsp:txXfrm>
        <a:off x="27415" y="27415"/>
        <a:ext cx="8327170" cy="506770"/>
      </dsp:txXfrm>
    </dsp:sp>
    <dsp:sp modelId="{0256FAD6-365E-4CAB-8266-8CECC71F7F52}">
      <dsp:nvSpPr>
        <dsp:cNvPr id="0" name=""/>
        <dsp:cNvSpPr/>
      </dsp:nvSpPr>
      <dsp:spPr>
        <a:xfrm>
          <a:off x="0" y="663762"/>
          <a:ext cx="8382000" cy="561600"/>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Binary operators - Operates on two operands.</a:t>
          </a:r>
        </a:p>
      </dsp:txBody>
      <dsp:txXfrm>
        <a:off x="27415" y="691177"/>
        <a:ext cx="8327170" cy="506770"/>
      </dsp:txXfrm>
    </dsp:sp>
    <dsp:sp modelId="{A6445519-E36D-458F-8F29-D286534B965D}">
      <dsp:nvSpPr>
        <dsp:cNvPr id="0" name=""/>
        <dsp:cNvSpPr/>
      </dsp:nvSpPr>
      <dsp:spPr>
        <a:xfrm>
          <a:off x="0" y="1311762"/>
          <a:ext cx="8382000" cy="56160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Ternary operators - Operates on three operands.</a:t>
          </a:r>
        </a:p>
      </dsp:txBody>
      <dsp:txXfrm>
        <a:off x="27415" y="1339177"/>
        <a:ext cx="8327170" cy="5067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2722"/>
          <a:ext cx="8382000" cy="722474"/>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are unary operators.</a:t>
          </a:r>
        </a:p>
      </dsp:txBody>
      <dsp:txXfrm>
        <a:off x="35268" y="37990"/>
        <a:ext cx="8311464" cy="651938"/>
      </dsp:txXfrm>
    </dsp:sp>
    <dsp:sp modelId="{5A5FECB6-0BC6-41D6-827F-189A6E0A107B}">
      <dsp:nvSpPr>
        <dsp:cNvPr id="0" name=""/>
        <dsp:cNvSpPr/>
      </dsp:nvSpPr>
      <dsp:spPr>
        <a:xfrm>
          <a:off x="0" y="779916"/>
          <a:ext cx="8382000" cy="722474"/>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can be placed either before (pre-increment or pre-decrement) or after the operand (post-increment or post-decrement.).</a:t>
          </a:r>
        </a:p>
      </dsp:txBody>
      <dsp:txXfrm>
        <a:off x="35268" y="815184"/>
        <a:ext cx="8311464" cy="6519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1589"/>
          <a:ext cx="8382000" cy="73593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Are binary operators:  </a:t>
          </a:r>
        </a:p>
        <a:p>
          <a:pPr marL="0" lvl="0" indent="0" algn="l" defTabSz="755650">
            <a:lnSpc>
              <a:spcPct val="90000"/>
            </a:lnSpc>
            <a:spcBef>
              <a:spcPct val="0"/>
            </a:spcBef>
            <a:spcAft>
              <a:spcPct val="35000"/>
            </a:spcAft>
            <a:buNone/>
          </a:pPr>
          <a:r>
            <a:rPr lang="en-US" sz="1700" kern="1200" dirty="0"/>
            <a:t>+ (addition) – (subtraction) *  (multiplication) / (</a:t>
          </a:r>
          <a:r>
            <a:rPr lang="en-US" sz="1700" kern="1200" dirty="0" err="1"/>
            <a:t>divsiion</a:t>
          </a:r>
          <a:r>
            <a:rPr lang="en-US" sz="1700" kern="1200" dirty="0"/>
            <a:t>)  % (modulo)</a:t>
          </a:r>
        </a:p>
      </dsp:txBody>
      <dsp:txXfrm>
        <a:off x="35925" y="37514"/>
        <a:ext cx="8310150" cy="664080"/>
      </dsp:txXfrm>
    </dsp:sp>
    <dsp:sp modelId="{A6445519-E36D-458F-8F29-D286534B965D}">
      <dsp:nvSpPr>
        <dsp:cNvPr id="0" name=""/>
        <dsp:cNvSpPr/>
      </dsp:nvSpPr>
      <dsp:spPr>
        <a:xfrm>
          <a:off x="0" y="788069"/>
          <a:ext cx="8382000" cy="735930"/>
        </a:xfrm>
        <a:prstGeom prst="roundRect">
          <a:avLst/>
        </a:prstGeom>
        <a:gradFill rotWithShape="0">
          <a:gsLst>
            <a:gs pos="0">
              <a:schemeClr val="accent4">
                <a:hueOff val="9800891"/>
                <a:satOff val="-40777"/>
                <a:lumOff val="9608"/>
                <a:alphaOff val="0"/>
                <a:tint val="50000"/>
                <a:satMod val="300000"/>
              </a:schemeClr>
            </a:gs>
            <a:gs pos="35000">
              <a:schemeClr val="accent4">
                <a:hueOff val="9800891"/>
                <a:satOff val="-40777"/>
                <a:lumOff val="9608"/>
                <a:alphaOff val="0"/>
                <a:tint val="37000"/>
                <a:satMod val="300000"/>
              </a:schemeClr>
            </a:gs>
            <a:gs pos="100000">
              <a:schemeClr val="accent4">
                <a:hueOff val="9800891"/>
                <a:satOff val="-40777"/>
                <a:lumOff val="960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Allow to perform computations on numeric and string values on two operands.</a:t>
          </a:r>
        </a:p>
      </dsp:txBody>
      <dsp:txXfrm>
        <a:off x="35925" y="823994"/>
        <a:ext cx="8310150" cy="6640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1437"/>
          <a:ext cx="8305800" cy="931201"/>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Relational Operators are binary operators that make a comparison between two operands.</a:t>
          </a:r>
        </a:p>
        <a:p>
          <a:pPr marL="0" lvl="0" indent="0" algn="l" defTabSz="889000">
            <a:lnSpc>
              <a:spcPct val="90000"/>
            </a:lnSpc>
            <a:spcBef>
              <a:spcPct val="0"/>
            </a:spcBef>
            <a:spcAft>
              <a:spcPct val="35000"/>
            </a:spcAft>
            <a:buNone/>
          </a:pPr>
          <a:r>
            <a:rPr lang="en-US" sz="2000" kern="1200" dirty="0"/>
            <a:t>They are : == != ===  !==  &gt;  &gt;=  &lt;   &lt;=</a:t>
          </a:r>
        </a:p>
      </dsp:txBody>
      <dsp:txXfrm>
        <a:off x="45457" y="46894"/>
        <a:ext cx="8214886" cy="840287"/>
      </dsp:txXfrm>
    </dsp:sp>
    <dsp:sp modelId="{0C571DEC-BED2-40D9-8AFF-168AE829B055}">
      <dsp:nvSpPr>
        <dsp:cNvPr id="0" name=""/>
        <dsp:cNvSpPr/>
      </dsp:nvSpPr>
      <dsp:spPr>
        <a:xfrm>
          <a:off x="0" y="944099"/>
          <a:ext cx="8305800" cy="931201"/>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n-lt"/>
              <a:ea typeface="+mn-ea"/>
              <a:cs typeface="+mn-cs"/>
            </a:rPr>
            <a:t>After making a comparison, they return a </a:t>
          </a:r>
          <a:r>
            <a:rPr lang="en-US" sz="2000" kern="1200" dirty="0" err="1">
              <a:latin typeface="+mn-lt"/>
              <a:ea typeface="+mn-ea"/>
              <a:cs typeface="+mn-cs"/>
            </a:rPr>
            <a:t>boolean</a:t>
          </a:r>
          <a:r>
            <a:rPr lang="en-US" sz="2000" kern="1200" dirty="0">
              <a:latin typeface="+mn-lt"/>
              <a:ea typeface="+mn-ea"/>
              <a:cs typeface="+mn-cs"/>
            </a:rPr>
            <a:t> value: true or false</a:t>
          </a:r>
          <a:r>
            <a:rPr lang="en-US" sz="2000" kern="1200" dirty="0"/>
            <a:t>.</a:t>
          </a:r>
        </a:p>
      </dsp:txBody>
      <dsp:txXfrm>
        <a:off x="45457" y="989556"/>
        <a:ext cx="8214886" cy="840287"/>
      </dsp:txXfrm>
    </dsp:sp>
    <dsp:sp modelId="{5A5FECB6-0BC6-41D6-827F-189A6E0A107B}">
      <dsp:nvSpPr>
        <dsp:cNvPr id="0" name=""/>
        <dsp:cNvSpPr/>
      </dsp:nvSpPr>
      <dsp:spPr>
        <a:xfrm>
          <a:off x="0" y="1888199"/>
          <a:ext cx="8305800" cy="93120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Expression consisting of a relational operator is called as the relational expression or conditional expression.</a:t>
          </a:r>
        </a:p>
      </dsp:txBody>
      <dsp:txXfrm>
        <a:off x="45457" y="1933656"/>
        <a:ext cx="8214886" cy="8402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35250"/>
          <a:ext cx="8382000" cy="810809"/>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Logical operators are operators that perform logical operations: </a:t>
          </a:r>
          <a:r>
            <a:rPr lang="en-US" sz="2100" kern="1200" dirty="0">
              <a:solidFill>
                <a:srgbClr val="FF0000"/>
              </a:solidFill>
            </a:rPr>
            <a:t>&amp;&amp; </a:t>
          </a:r>
          <a:r>
            <a:rPr lang="en-US" sz="2100" kern="1200" dirty="0"/>
            <a:t>(and),  </a:t>
          </a:r>
          <a:r>
            <a:rPr lang="en-US" sz="2100" kern="1200" dirty="0">
              <a:solidFill>
                <a:srgbClr val="FF0000"/>
              </a:solidFill>
            </a:rPr>
            <a:t>||</a:t>
          </a:r>
          <a:r>
            <a:rPr lang="en-US" sz="2100" kern="1200" dirty="0"/>
            <a:t> (or ) ,  </a:t>
          </a:r>
          <a:r>
            <a:rPr lang="en-US" sz="2100" kern="1200" dirty="0">
              <a:solidFill>
                <a:srgbClr val="FF0000"/>
              </a:solidFill>
            </a:rPr>
            <a:t>!</a:t>
          </a:r>
          <a:r>
            <a:rPr lang="en-US" sz="2100" kern="1200" dirty="0"/>
            <a:t> (not)</a:t>
          </a:r>
        </a:p>
      </dsp:txBody>
      <dsp:txXfrm>
        <a:off x="39580" y="74830"/>
        <a:ext cx="8302840" cy="731649"/>
      </dsp:txXfrm>
    </dsp:sp>
    <dsp:sp modelId="{0C571DEC-BED2-40D9-8AFF-168AE829B055}">
      <dsp:nvSpPr>
        <dsp:cNvPr id="0" name=""/>
        <dsp:cNvSpPr/>
      </dsp:nvSpPr>
      <dsp:spPr>
        <a:xfrm>
          <a:off x="0" y="906540"/>
          <a:ext cx="8382000" cy="810809"/>
        </a:xfrm>
        <a:prstGeom prst="roundRect">
          <a:avLst/>
        </a:prstGeom>
        <a:gradFill rotWithShape="0">
          <a:gsLst>
            <a:gs pos="0">
              <a:schemeClr val="accent5">
                <a:hueOff val="-6758543"/>
                <a:satOff val="-17419"/>
                <a:lumOff val="-11765"/>
                <a:alphaOff val="0"/>
                <a:tint val="50000"/>
                <a:satMod val="300000"/>
              </a:schemeClr>
            </a:gs>
            <a:gs pos="35000">
              <a:schemeClr val="accent5">
                <a:hueOff val="-6758543"/>
                <a:satOff val="-17419"/>
                <a:lumOff val="-11765"/>
                <a:alphaOff val="0"/>
                <a:tint val="37000"/>
                <a:satMod val="300000"/>
              </a:schemeClr>
            </a:gs>
            <a:gs pos="100000">
              <a:schemeClr val="accent5">
                <a:hueOff val="-6758543"/>
                <a:satOff val="-17419"/>
                <a:lumOff val="-1176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They belong to the category of relational operators, as they return a </a:t>
          </a:r>
          <a:r>
            <a:rPr lang="en-US" sz="2100" kern="1200" dirty="0" err="1"/>
            <a:t>boolean</a:t>
          </a:r>
          <a:r>
            <a:rPr lang="en-US" sz="2100" kern="1200" dirty="0"/>
            <a:t> value.</a:t>
          </a:r>
        </a:p>
      </dsp:txBody>
      <dsp:txXfrm>
        <a:off x="39580" y="946120"/>
        <a:ext cx="8302840" cy="73164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10590"/>
          <a:ext cx="8382000" cy="69498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assign the value of the right side operand to the operand on the left side by using the equal to operator (=).</a:t>
          </a:r>
        </a:p>
      </dsp:txBody>
      <dsp:txXfrm>
        <a:off x="33926" y="44516"/>
        <a:ext cx="8314148" cy="627128"/>
      </dsp:txXfrm>
    </dsp:sp>
    <dsp:sp modelId="{0C571DEC-BED2-40D9-8AFF-168AE829B055}">
      <dsp:nvSpPr>
        <dsp:cNvPr id="0" name=""/>
        <dsp:cNvSpPr/>
      </dsp:nvSpPr>
      <dsp:spPr>
        <a:xfrm>
          <a:off x="0" y="757410"/>
          <a:ext cx="8382000" cy="694980"/>
        </a:xfrm>
        <a:prstGeom prst="roundRect">
          <a:avLst/>
        </a:prstGeom>
        <a:gradFill rotWithShape="0">
          <a:gsLst>
            <a:gs pos="0">
              <a:schemeClr val="accent5">
                <a:hueOff val="-3379271"/>
                <a:satOff val="-8710"/>
                <a:lumOff val="-5883"/>
                <a:alphaOff val="0"/>
                <a:tint val="50000"/>
                <a:satMod val="300000"/>
              </a:schemeClr>
            </a:gs>
            <a:gs pos="35000">
              <a:schemeClr val="accent5">
                <a:hueOff val="-3379271"/>
                <a:satOff val="-8710"/>
                <a:lumOff val="-5883"/>
                <a:alphaOff val="0"/>
                <a:tint val="37000"/>
                <a:satMod val="300000"/>
              </a:schemeClr>
            </a:gs>
            <a:gs pos="100000">
              <a:schemeClr val="accent5">
                <a:hueOff val="-3379271"/>
                <a:satOff val="-8710"/>
                <a:lumOff val="-588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Simple assignment operator is the ‘</a:t>
          </a:r>
          <a:r>
            <a:rPr lang="en-US" sz="1800" b="1" kern="1200" dirty="0">
              <a:solidFill>
                <a:srgbClr val="FF0000"/>
              </a:solidFill>
            </a:rPr>
            <a:t>=</a:t>
          </a:r>
          <a:r>
            <a:rPr lang="en-US" sz="1800" kern="1200" dirty="0"/>
            <a:t>’ operator which is used to assign a value or result of an expression to a variable.</a:t>
          </a:r>
        </a:p>
      </dsp:txBody>
      <dsp:txXfrm>
        <a:off x="33926" y="791336"/>
        <a:ext cx="8314148" cy="627128"/>
      </dsp:txXfrm>
    </dsp:sp>
    <dsp:sp modelId="{1DF921F1-D4F9-41A9-BCA2-F2B9434B5B62}">
      <dsp:nvSpPr>
        <dsp:cNvPr id="0" name=""/>
        <dsp:cNvSpPr/>
      </dsp:nvSpPr>
      <dsp:spPr>
        <a:xfrm>
          <a:off x="0" y="1504229"/>
          <a:ext cx="8382000" cy="694980"/>
        </a:xfrm>
        <a:prstGeom prst="roundRect">
          <a:avLst/>
        </a:prstGeom>
        <a:gradFill rotWithShape="0">
          <a:gsLst>
            <a:gs pos="0">
              <a:schemeClr val="accent5">
                <a:hueOff val="-6758543"/>
                <a:satOff val="-17419"/>
                <a:lumOff val="-11765"/>
                <a:alphaOff val="0"/>
                <a:tint val="50000"/>
                <a:satMod val="300000"/>
              </a:schemeClr>
            </a:gs>
            <a:gs pos="35000">
              <a:schemeClr val="accent5">
                <a:hueOff val="-6758543"/>
                <a:satOff val="-17419"/>
                <a:lumOff val="-11765"/>
                <a:alphaOff val="0"/>
                <a:tint val="37000"/>
                <a:satMod val="300000"/>
              </a:schemeClr>
            </a:gs>
            <a:gs pos="100000">
              <a:schemeClr val="accent5">
                <a:hueOff val="-6758543"/>
                <a:satOff val="-17419"/>
                <a:lumOff val="-1176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Compound assignment operator is formed by combining the simple assignment operator with the arithmetic operators.</a:t>
          </a:r>
        </a:p>
      </dsp:txBody>
      <dsp:txXfrm>
        <a:off x="33926" y="1538155"/>
        <a:ext cx="8314148" cy="62712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1049"/>
          <a:ext cx="8382000" cy="73359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Represent their operands in bits (zeros and ones) and perform operations on them.</a:t>
          </a:r>
        </a:p>
      </dsp:txBody>
      <dsp:txXfrm>
        <a:off x="35811" y="36860"/>
        <a:ext cx="8310378" cy="661968"/>
      </dsp:txXfrm>
    </dsp:sp>
    <dsp:sp modelId="{0C571DEC-BED2-40D9-8AFF-168AE829B055}">
      <dsp:nvSpPr>
        <dsp:cNvPr id="0" name=""/>
        <dsp:cNvSpPr/>
      </dsp:nvSpPr>
      <dsp:spPr>
        <a:xfrm>
          <a:off x="0" y="789360"/>
          <a:ext cx="8382000" cy="733590"/>
        </a:xfrm>
        <a:prstGeom prst="roundRect">
          <a:avLst/>
        </a:prstGeom>
        <a:gradFill rotWithShape="0">
          <a:gsLst>
            <a:gs pos="0">
              <a:schemeClr val="accent4">
                <a:hueOff val="9800891"/>
                <a:satOff val="-40777"/>
                <a:lumOff val="9608"/>
                <a:alphaOff val="0"/>
                <a:tint val="50000"/>
                <a:satMod val="300000"/>
              </a:schemeClr>
            </a:gs>
            <a:gs pos="35000">
              <a:schemeClr val="accent4">
                <a:hueOff val="9800891"/>
                <a:satOff val="-40777"/>
                <a:lumOff val="9608"/>
                <a:alphaOff val="0"/>
                <a:tint val="37000"/>
                <a:satMod val="300000"/>
              </a:schemeClr>
            </a:gs>
            <a:gs pos="100000">
              <a:schemeClr val="accent4">
                <a:hueOff val="9800891"/>
                <a:satOff val="-40777"/>
                <a:lumOff val="960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They return standard decimal values.</a:t>
          </a:r>
        </a:p>
      </dsp:txBody>
      <dsp:txXfrm>
        <a:off x="35811" y="825171"/>
        <a:ext cx="8310378" cy="66196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9239"/>
          <a:ext cx="8382000" cy="104832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There are some operators which do not belong to any of the categories of JavaScript operators.</a:t>
          </a:r>
        </a:p>
      </dsp:txBody>
      <dsp:txXfrm>
        <a:off x="51175" y="60414"/>
        <a:ext cx="8279650" cy="9459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98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70DF8904-1D84-4BB6-AAF3-D34F7B9FEE91}" type="datetime1">
              <a:rPr lang="en-US"/>
              <a:pPr>
                <a:defRPr/>
              </a:pPr>
              <a:t>5/29/2018</a:t>
            </a:fld>
            <a:endParaRPr lang="en-US" dirty="0"/>
          </a:p>
        </p:txBody>
      </p:sp>
      <p:sp>
        <p:nvSpPr>
          <p:cNvPr id="798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98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2AF2A2C3-5D27-492F-B00E-8D3B8595EC96}" type="slidenum">
              <a:rPr lang="en-US"/>
              <a:pPr>
                <a:defRPr/>
              </a:pPr>
              <a:t>‹#›</a:t>
            </a:fld>
            <a:endParaRPr lang="en-US" dirty="0"/>
          </a:p>
        </p:txBody>
      </p:sp>
    </p:spTree>
    <p:extLst>
      <p:ext uri="{BB962C8B-B14F-4D97-AF65-F5344CB8AC3E}">
        <p14:creationId xmlns:p14="http://schemas.microsoft.com/office/powerpoint/2010/main" val="1952538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88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A3474123-3793-4D37-AE19-75C97A7D4EB3}" type="datetime1">
              <a:rPr lang="en-US"/>
              <a:pPr>
                <a:defRPr/>
              </a:pPr>
              <a:t>5/29/2018</a:t>
            </a:fld>
            <a:endParaRPr lang="en-US" dirty="0"/>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88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88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88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6AE1F710-3F4D-4CB2-B8EF-AD2B0CD37885}" type="slidenum">
              <a:rPr lang="en-US"/>
              <a:pPr>
                <a:defRPr/>
              </a:pPr>
              <a:t>‹#›</a:t>
            </a:fld>
            <a:endParaRPr lang="en-US" dirty="0"/>
          </a:p>
        </p:txBody>
      </p:sp>
    </p:spTree>
    <p:extLst>
      <p:ext uri="{BB962C8B-B14F-4D97-AF65-F5344CB8AC3E}">
        <p14:creationId xmlns:p14="http://schemas.microsoft.com/office/powerpoint/2010/main" val="1535509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AE1F710-3F4D-4CB2-B8EF-AD2B0CD37885}" type="slidenum">
              <a:rPr lang="en-US" smtClean="0"/>
              <a:pPr>
                <a:defRPr/>
              </a:pPr>
              <a:t>11</a:t>
            </a:fld>
            <a:endParaRPr lang="en-US" dirty="0"/>
          </a:p>
        </p:txBody>
      </p:sp>
    </p:spTree>
    <p:extLst>
      <p:ext uri="{BB962C8B-B14F-4D97-AF65-F5344CB8AC3E}">
        <p14:creationId xmlns:p14="http://schemas.microsoft.com/office/powerpoint/2010/main" val="1053918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images.jpg"/>
          <p:cNvPicPr>
            <a:picLocks noChangeAspect="1"/>
          </p:cNvPicPr>
          <p:nvPr userDrawn="1"/>
        </p:nvPicPr>
        <p:blipFill>
          <a:blip r:embed="rId2"/>
          <a:stretch>
            <a:fillRect/>
          </a:stretch>
        </p:blipFill>
        <p:spPr>
          <a:xfrm rot="20511007">
            <a:off x="912234" y="709483"/>
            <a:ext cx="2466975" cy="1847850"/>
          </a:xfrm>
          <a:prstGeom prst="rect">
            <a:avLst/>
          </a:prstGeom>
        </p:spPr>
      </p:pic>
      <p:sp>
        <p:nvSpPr>
          <p:cNvPr id="3" name="Text Box 10"/>
          <p:cNvSpPr txBox="1">
            <a:spLocks noChangeArrowheads="1"/>
          </p:cNvSpPr>
          <p:nvPr userDrawn="1"/>
        </p:nvSpPr>
        <p:spPr bwMode="auto">
          <a:xfrm>
            <a:off x="990600" y="1524000"/>
            <a:ext cx="4419600" cy="701675"/>
          </a:xfrm>
          <a:prstGeom prst="rect">
            <a:avLst/>
          </a:prstGeom>
          <a:noFill/>
          <a:ln w="9525">
            <a:noFill/>
            <a:miter lim="800000"/>
            <a:headEnd/>
            <a:tailEnd/>
          </a:ln>
          <a:effectLst/>
        </p:spPr>
        <p:txBody>
          <a:bodyPr>
            <a:spAutoFit/>
          </a:bodyPr>
          <a:lstStyle/>
          <a:p>
            <a:pPr>
              <a:lnSpc>
                <a:spcPct val="100000"/>
              </a:lnSpc>
              <a:defRPr/>
            </a:pPr>
            <a:endParaRPr lang="en-US" sz="4000" dirty="0">
              <a:solidFill>
                <a:schemeClr val="bg1"/>
              </a:solidFill>
              <a:latin typeface="Calibri" pitchFamily="34" charset="0"/>
            </a:endParaRPr>
          </a:p>
        </p:txBody>
      </p:sp>
      <p:sp>
        <p:nvSpPr>
          <p:cNvPr id="5" name="Text Box 13"/>
          <p:cNvSpPr txBox="1">
            <a:spLocks noChangeArrowheads="1"/>
          </p:cNvSpPr>
          <p:nvPr userDrawn="1"/>
        </p:nvSpPr>
        <p:spPr bwMode="auto">
          <a:xfrm>
            <a:off x="1752600" y="3657600"/>
            <a:ext cx="2057400" cy="523220"/>
          </a:xfrm>
          <a:prstGeom prst="rect">
            <a:avLst/>
          </a:prstGeom>
          <a:noFill/>
          <a:ln w="9525">
            <a:noFill/>
            <a:miter lim="800000"/>
            <a:headEnd/>
            <a:tailEnd/>
          </a:ln>
          <a:effectLst/>
        </p:spPr>
        <p:txBody>
          <a:bodyPr wrap="square">
            <a:spAutoFit/>
          </a:bodyPr>
          <a:lstStyle/>
          <a:p>
            <a:pPr algn="r">
              <a:lnSpc>
                <a:spcPct val="100000"/>
              </a:lnSpc>
              <a:defRPr/>
            </a:pPr>
            <a:r>
              <a:rPr lang="en-US" sz="2800" b="1" dirty="0">
                <a:latin typeface="Book Antiqua" pitchFamily="18" charset="0"/>
              </a:rPr>
              <a:t>Session: 13</a:t>
            </a:r>
          </a:p>
        </p:txBody>
      </p:sp>
      <p:sp>
        <p:nvSpPr>
          <p:cNvPr id="18" name="Text Box 11"/>
          <p:cNvSpPr txBox="1">
            <a:spLocks noChangeArrowheads="1"/>
          </p:cNvSpPr>
          <p:nvPr userDrawn="1"/>
        </p:nvSpPr>
        <p:spPr bwMode="auto">
          <a:xfrm>
            <a:off x="914400" y="4419600"/>
            <a:ext cx="7315200" cy="784830"/>
          </a:xfrm>
          <a:prstGeom prst="rect">
            <a:avLst/>
          </a:prstGeom>
          <a:noFill/>
          <a:ln w="9525">
            <a:noFill/>
            <a:miter lim="800000"/>
            <a:headEnd/>
            <a:tailEnd/>
          </a:ln>
          <a:effectLst/>
        </p:spPr>
        <p:txBody>
          <a:bodyPr wrap="square">
            <a:spAutoFit/>
          </a:bodyPr>
          <a:lstStyle/>
          <a:p>
            <a:pPr algn="ctr">
              <a:lnSpc>
                <a:spcPct val="100000"/>
              </a:lnSpc>
              <a:defRPr/>
            </a:pPr>
            <a:r>
              <a:rPr lang="en-US" sz="4500" b="1" i="1" dirty="0">
                <a:effectLst>
                  <a:reflection blurRad="6350" stA="55000" endA="300" endPos="45500" dir="5400000" sy="-100000" algn="bl" rotWithShape="0"/>
                </a:effectLst>
                <a:latin typeface="Book Antiqua" pitchFamily="18" charset="0"/>
              </a:rPr>
              <a:t>Operators and Statements</a:t>
            </a:r>
          </a:p>
        </p:txBody>
      </p:sp>
      <p:sp>
        <p:nvSpPr>
          <p:cNvPr id="22" name="Rectangle 21"/>
          <p:cNvSpPr/>
          <p:nvPr userDrawn="1"/>
        </p:nvSpPr>
        <p:spPr>
          <a:xfrm>
            <a:off x="0" y="0"/>
            <a:ext cx="685800" cy="6858000"/>
          </a:xfrm>
          <a:prstGeom prst="rect">
            <a:avLst/>
          </a:prstGeom>
          <a:gradFill>
            <a:gsLst>
              <a:gs pos="0">
                <a:schemeClr val="accent6">
                  <a:lumMod val="75000"/>
                </a:schemeClr>
              </a:gs>
              <a:gs pos="50000">
                <a:schemeClr val="accent6">
                  <a:lumMod val="75000"/>
                </a:schemeClr>
              </a:gs>
              <a:gs pos="100000">
                <a:schemeClr val="tx2">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noChangeArrowheads="1"/>
          </p:cNvPicPr>
          <p:nvPr userDrawn="1"/>
        </p:nvPicPr>
        <p:blipFill>
          <a:blip r:embed="rId3" cstate="print"/>
          <a:srcRect l="3556"/>
          <a:stretch>
            <a:fillRect/>
          </a:stretch>
        </p:blipFill>
        <p:spPr bwMode="auto">
          <a:xfrm>
            <a:off x="6963833" y="2133600"/>
            <a:ext cx="656167" cy="762000"/>
          </a:xfrm>
          <a:prstGeom prst="rect">
            <a:avLst/>
          </a:prstGeom>
          <a:noFill/>
          <a:ln w="9525">
            <a:noFill/>
            <a:miter lim="800000"/>
            <a:headEnd/>
            <a:tailEnd/>
          </a:ln>
          <a:effectLst/>
        </p:spPr>
      </p:pic>
      <p:pic>
        <p:nvPicPr>
          <p:cNvPr id="21" name="Picture 20" descr="Internet_Explorer_7_Logo-150x150.png"/>
          <p:cNvPicPr>
            <a:picLocks noChangeAspect="1"/>
          </p:cNvPicPr>
          <p:nvPr userDrawn="1"/>
        </p:nvPicPr>
        <p:blipFill>
          <a:blip r:embed="rId4"/>
          <a:stretch>
            <a:fillRect/>
          </a:stretch>
        </p:blipFill>
        <p:spPr>
          <a:xfrm>
            <a:off x="6934200" y="838200"/>
            <a:ext cx="609600" cy="609600"/>
          </a:xfrm>
          <a:prstGeom prst="rect">
            <a:avLst/>
          </a:prstGeom>
        </p:spPr>
      </p:pic>
      <p:sp>
        <p:nvSpPr>
          <p:cNvPr id="23" name="Rectangle 22"/>
          <p:cNvSpPr/>
          <p:nvPr userDrawn="1"/>
        </p:nvSpPr>
        <p:spPr>
          <a:xfrm>
            <a:off x="152400" y="1295400"/>
            <a:ext cx="7571303" cy="1015663"/>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a:lstStyle>
          <a:p>
            <a:pPr algn="l">
              <a:lnSpc>
                <a:spcPct val="100000"/>
              </a:lnSpc>
              <a:spcBef>
                <a:spcPts val="0"/>
              </a:spcBef>
            </a:pPr>
            <a:r>
              <a:rPr lang="en-US" sz="6000" b="1" i="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NexTGen Web</a:t>
            </a:r>
            <a:endParaRPr lang="en-US" sz="6000" b="1" cap="none" spc="0" dirty="0">
              <a:ln w="11430"/>
              <a:gradFill>
                <a:gsLst>
                  <a:gs pos="0">
                    <a:schemeClr val="accent4">
                      <a:lumMod val="75000"/>
                    </a:schemeClr>
                  </a:gs>
                  <a:gs pos="49000">
                    <a:schemeClr val="accent2">
                      <a:tint val="90000"/>
                      <a:shade val="60000"/>
                      <a:satMod val="240000"/>
                    </a:schemeClr>
                  </a:gs>
                  <a:gs pos="100000">
                    <a:schemeClr val="tx2">
                      <a:lumMod val="20000"/>
                      <a:lumOff val="80000"/>
                    </a:schemeClr>
                  </a:gs>
                </a:gsLst>
                <a:lin ang="5400000" scaled="0"/>
              </a:gradFill>
              <a:effectLst>
                <a:outerShdw blurRad="50800" dist="39000" dir="5460000" algn="tl">
                  <a:srgbClr val="000000">
                    <a:alpha val="38000"/>
                  </a:srgbClr>
                </a:outerShdw>
              </a:effectLst>
            </a:endParaRPr>
          </a:p>
        </p:txBody>
      </p:sp>
      <p:pic>
        <p:nvPicPr>
          <p:cNvPr id="24" name="Picture 23"/>
          <p:cNvPicPr>
            <a:picLocks noChangeAspect="1" noChangeArrowheads="1"/>
          </p:cNvPicPr>
          <p:nvPr userDrawn="1"/>
        </p:nvPicPr>
        <p:blipFill>
          <a:blip r:embed="rId5" cstate="print"/>
          <a:srcRect t="3540"/>
          <a:stretch>
            <a:fillRect/>
          </a:stretch>
        </p:blipFill>
        <p:spPr bwMode="auto">
          <a:xfrm>
            <a:off x="5867400" y="2209800"/>
            <a:ext cx="762000" cy="646365"/>
          </a:xfrm>
          <a:prstGeom prst="rect">
            <a:avLst/>
          </a:prstGeom>
          <a:noFill/>
          <a:ln w="9525">
            <a:noFill/>
            <a:miter lim="800000"/>
            <a:headEnd/>
            <a:tailEnd/>
          </a:ln>
          <a:effectLst/>
        </p:spPr>
      </p:pic>
      <p:pic>
        <p:nvPicPr>
          <p:cNvPr id="25" name="Picture 24"/>
          <p:cNvPicPr>
            <a:picLocks noChangeAspect="1" noChangeArrowheads="1"/>
          </p:cNvPicPr>
          <p:nvPr userDrawn="1"/>
        </p:nvPicPr>
        <p:blipFill>
          <a:blip r:embed="rId6"/>
          <a:srcRect/>
          <a:stretch>
            <a:fillRect/>
          </a:stretch>
        </p:blipFill>
        <p:spPr bwMode="auto">
          <a:xfrm>
            <a:off x="5933701" y="838200"/>
            <a:ext cx="619499" cy="590550"/>
          </a:xfrm>
          <a:prstGeom prst="rect">
            <a:avLst/>
          </a:prstGeom>
          <a:noFill/>
          <a:ln w="9525">
            <a:noFill/>
            <a:miter lim="800000"/>
            <a:headEnd/>
            <a:tailEnd/>
          </a:ln>
          <a:effectLst/>
        </p:spPr>
      </p:pic>
      <p:pic>
        <p:nvPicPr>
          <p:cNvPr id="26" name="Picture 25" descr="256px-Chrome_Logo.svg_.png"/>
          <p:cNvPicPr>
            <a:picLocks noChangeAspect="1"/>
          </p:cNvPicPr>
          <p:nvPr userDrawn="1"/>
        </p:nvPicPr>
        <p:blipFill>
          <a:blip r:embed="rId7" cstate="print"/>
          <a:stretch>
            <a:fillRect/>
          </a:stretch>
        </p:blipFill>
        <p:spPr>
          <a:xfrm>
            <a:off x="7696200" y="1524000"/>
            <a:ext cx="609600" cy="609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Rectangle 12"/>
          <p:cNvSpPr/>
          <p:nvPr userDrawn="1"/>
        </p:nvSpPr>
        <p:spPr>
          <a:xfrm>
            <a:off x="0" y="0"/>
            <a:ext cx="9144000" cy="762000"/>
          </a:xfrm>
          <a:prstGeom prst="rect">
            <a:avLst/>
          </a:prstGeom>
          <a:gradFill>
            <a:gsLst>
              <a:gs pos="0">
                <a:schemeClr val="accent1">
                  <a:lumMod val="75000"/>
                </a:schemeClr>
              </a:gs>
              <a:gs pos="50000">
                <a:schemeClr val="accent6">
                  <a:lumMod val="40000"/>
                  <a:lumOff val="60000"/>
                </a:schemeClr>
              </a:gs>
              <a:gs pos="100000">
                <a:schemeClr val="accent3">
                  <a:lumMod val="40000"/>
                  <a:lumOff val="6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a:spLocks noGrp="1"/>
          </p:cNvSpPr>
          <p:nvPr>
            <p:ph type="sldNum" sz="quarter" idx="10"/>
          </p:nvPr>
        </p:nvSpPr>
        <p:spPr/>
        <p:txBody>
          <a:bodyPr/>
          <a:lstStyle>
            <a:lvl1pPr>
              <a:defRPr smtClean="0">
                <a:solidFill>
                  <a:schemeClr val="tx1"/>
                </a:solidFill>
              </a:defRPr>
            </a:lvl1pPr>
          </a:lstStyle>
          <a:p>
            <a:pPr>
              <a:defRPr/>
            </a:pPr>
            <a:fld id="{00955DD6-A7F2-49FA-B365-0779B3D93175}" type="slidenum">
              <a:rPr lang="en-US"/>
              <a:pPr>
                <a:defRPr/>
              </a:pPr>
              <a:t>‹#›</a:t>
            </a:fld>
            <a:endParaRPr lang="en-US"/>
          </a:p>
        </p:txBody>
      </p:sp>
      <p:sp>
        <p:nvSpPr>
          <p:cNvPr id="9" name="Footer Placeholder 4"/>
          <p:cNvSpPr>
            <a:spLocks noGrp="1"/>
          </p:cNvSpPr>
          <p:nvPr>
            <p:ph type="ftr" sz="quarter" idx="11"/>
          </p:nvPr>
        </p:nvSpPr>
        <p:spPr/>
        <p:txBody>
          <a:bodyPr/>
          <a:lstStyle>
            <a:lvl1pPr>
              <a:defRPr smtClean="0">
                <a:solidFill>
                  <a:schemeClr val="tx1"/>
                </a:solidFill>
              </a:defRPr>
            </a:lvl1pPr>
          </a:lstStyle>
          <a:p>
            <a:pPr>
              <a:defRPr/>
            </a:pPr>
            <a:r>
              <a:rPr lang="en-US" dirty="0"/>
              <a:t>Formatting Text using Tags / Session 3 </a:t>
            </a:r>
          </a:p>
        </p:txBody>
      </p:sp>
      <p:sp>
        <p:nvSpPr>
          <p:cNvPr id="11" name="Title 1"/>
          <p:cNvSpPr>
            <a:spLocks noGrp="1"/>
          </p:cNvSpPr>
          <p:nvPr>
            <p:ph type="title" hasCustomPrompt="1"/>
          </p:nvPr>
        </p:nvSpPr>
        <p:spPr>
          <a:xfrm>
            <a:off x="533400" y="228600"/>
            <a:ext cx="7620000" cy="411162"/>
          </a:xfrm>
          <a:noFill/>
          <a:ln>
            <a:noFill/>
          </a:ln>
          <a:effectLst>
            <a:glow rad="63500">
              <a:schemeClr val="accent4">
                <a:satMod val="175000"/>
                <a:alpha val="40000"/>
              </a:schemeClr>
            </a:glow>
          </a:effectLst>
        </p:spPr>
        <p:txBody>
          <a:bodyPr/>
          <a:lstStyle>
            <a:lvl1pPr algn="l">
              <a:defRPr sz="3200" b="1" i="0" cap="none" spc="0" baseline="0">
                <a:ln w="900" cmpd="sng">
                  <a:solidFill>
                    <a:srgbClr val="C00000">
                      <a:alpha val="55000"/>
                    </a:srgbClr>
                  </a:solidFill>
                  <a:prstDash val="solid"/>
                </a:ln>
                <a:gradFill>
                  <a:gsLst>
                    <a:gs pos="0">
                      <a:schemeClr val="accent2">
                        <a:lumMod val="75000"/>
                      </a:schemeClr>
                    </a:gs>
                    <a:gs pos="50000">
                      <a:srgbClr val="FF0000"/>
                    </a:gs>
                    <a:gs pos="100000">
                      <a:schemeClr val="tx2">
                        <a:lumMod val="20000"/>
                        <a:lumOff val="80000"/>
                      </a:schemeClr>
                    </a:gs>
                  </a:gsLst>
                  <a:lin ang="16200000" scaled="0"/>
                </a:gradFill>
                <a:effectLst>
                  <a:innerShdw blurRad="101600" dist="76200" dir="5400000">
                    <a:schemeClr val="accent1">
                      <a:satMod val="190000"/>
                      <a:tint val="100000"/>
                      <a:alpha val="74000"/>
                    </a:schemeClr>
                  </a:innerShdw>
                </a:effectLst>
                <a:latin typeface="Book Antiqua" pitchFamily="18" charset="0"/>
              </a:defRPr>
            </a:lvl1pPr>
          </a:lstStyle>
          <a:p>
            <a:r>
              <a:rPr lang="en-US" dirty="0"/>
              <a:t>Click to add title</a:t>
            </a:r>
          </a:p>
        </p:txBody>
      </p:sp>
      <p:sp>
        <p:nvSpPr>
          <p:cNvPr id="14" name="Footer Placeholder 4"/>
          <p:cNvSpPr txBox="1">
            <a:spLocks/>
          </p:cNvSpPr>
          <p:nvPr userDrawn="1"/>
        </p:nvSpPr>
        <p:spPr>
          <a:xfrm>
            <a:off x="0" y="6613525"/>
            <a:ext cx="3048000" cy="244475"/>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200" b="0" i="0" u="none" strike="noStrike" kern="1200" cap="none" spc="0" normalizeH="0" baseline="0" noProof="0" dirty="0">
                <a:ln>
                  <a:noFill/>
                </a:ln>
                <a:solidFill>
                  <a:schemeClr val="tx1"/>
                </a:solidFill>
                <a:effectLst/>
                <a:uLnTx/>
                <a:uFillTx/>
                <a:latin typeface="Calibri" pitchFamily="34" charset="0"/>
                <a:ea typeface="+mn-ea"/>
                <a:cs typeface="+mn-cs"/>
              </a:rPr>
              <a:t>© </a:t>
            </a:r>
            <a:r>
              <a:rPr kumimoji="0" lang="fr-FR" sz="1200" b="0" i="1" u="none" strike="noStrike" kern="1200" cap="none" spc="0" normalizeH="0" baseline="0" noProof="0" dirty="0" err="1">
                <a:ln>
                  <a:noFill/>
                </a:ln>
                <a:solidFill>
                  <a:schemeClr val="tx1"/>
                </a:solidFill>
                <a:effectLst/>
                <a:uLnTx/>
                <a:uFillTx/>
                <a:latin typeface="Calibri" pitchFamily="34" charset="0"/>
                <a:ea typeface="+mn-ea"/>
                <a:cs typeface="+mn-cs"/>
              </a:rPr>
              <a:t>Aptech</a:t>
            </a:r>
            <a:r>
              <a:rPr kumimoji="0" lang="fr-FR" sz="1200" b="0" i="1" u="none" strike="noStrike" kern="1200" cap="none" spc="0" normalizeH="0" baseline="0" noProof="0" dirty="0">
                <a:ln>
                  <a:noFill/>
                </a:ln>
                <a:solidFill>
                  <a:schemeClr val="tx1"/>
                </a:solidFill>
                <a:effectLst/>
                <a:uLnTx/>
                <a:uFillTx/>
                <a:latin typeface="Calibri" pitchFamily="34" charset="0"/>
                <a:ea typeface="+mn-ea"/>
                <a:cs typeface="+mn-cs"/>
              </a:rPr>
              <a:t> Ltd. </a:t>
            </a:r>
            <a:endParaRPr kumimoji="0" lang="en-US" sz="1200" b="0" i="1"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16" name="Picture 15" descr="HTML5_Logo_256.png"/>
          <p:cNvPicPr>
            <a:picLocks noChangeAspect="1"/>
          </p:cNvPicPr>
          <p:nvPr userDrawn="1"/>
        </p:nvPicPr>
        <p:blipFill>
          <a:blip r:embed="rId2"/>
          <a:stretch>
            <a:fillRect/>
          </a:stretch>
        </p:blipFill>
        <p:spPr>
          <a:xfrm>
            <a:off x="-76200" y="76200"/>
            <a:ext cx="685800" cy="685800"/>
          </a:xfrm>
          <a:prstGeom prst="rect">
            <a:avLst/>
          </a:prstGeom>
        </p:spPr>
      </p:pic>
    </p:spTree>
  </p:cSld>
  <p:clrMapOvr>
    <a:overrideClrMapping bg1="lt1" tx1="dk1" bg2="lt2" tx2="dk2" accent1="accent1" accent2="accent2" accent3="accent3" accent4="accent4" accent5="accent5" accent6="accent6" hlink="hlink" folHlink="folHlink"/>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45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600" y="350838"/>
            <a:ext cx="8229600" cy="411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304800" y="914400"/>
            <a:ext cx="8610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4"/>
          <p:cNvSpPr>
            <a:spLocks noGrp="1"/>
          </p:cNvSpPr>
          <p:nvPr>
            <p:ph type="ftr" sz="quarter" idx="3"/>
          </p:nvPr>
        </p:nvSpPr>
        <p:spPr>
          <a:xfrm>
            <a:off x="2286000" y="6613525"/>
            <a:ext cx="6019800"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smtClean="0">
                <a:solidFill>
                  <a:schemeClr val="tx1"/>
                </a:solidFill>
                <a:latin typeface="Calibri" pitchFamily="34" charset="0"/>
              </a:defRPr>
            </a:lvl1pPr>
          </a:lstStyle>
          <a:p>
            <a:pPr>
              <a:defRPr/>
            </a:pPr>
            <a:r>
              <a:rPr lang="en-US"/>
              <a:t>Sharing and Maintaining Workbook / Session 1 </a:t>
            </a:r>
            <a:endParaRPr lang="en-US" dirty="0"/>
          </a:p>
        </p:txBody>
      </p:sp>
      <p:sp>
        <p:nvSpPr>
          <p:cNvPr id="10" name="Slide Number Placeholder 5"/>
          <p:cNvSpPr>
            <a:spLocks noGrp="1"/>
          </p:cNvSpPr>
          <p:nvPr>
            <p:ph type="sldNum" sz="quarter" idx="4"/>
          </p:nvPr>
        </p:nvSpPr>
        <p:spPr>
          <a:xfrm>
            <a:off x="8153400" y="6613525"/>
            <a:ext cx="776288"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a:solidFill>
                  <a:schemeClr val="bg1"/>
                </a:solidFill>
                <a:latin typeface="Calibri" pitchFamily="34" charset="0"/>
              </a:defRPr>
            </a:lvl1pPr>
          </a:lstStyle>
          <a:p>
            <a:pPr>
              <a:defRPr/>
            </a:pPr>
            <a:fld id="{FDB8DBC7-0BCB-4E12-A641-EF030C31DE2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Lst>
  <p:hf hdr="0" dt="0"/>
  <p:txStyles>
    <p:titleStyle>
      <a:lvl1pPr algn="r" rtl="0" eaLnBrk="0" fontAlgn="base" hangingPunct="0">
        <a:spcBef>
          <a:spcPct val="0"/>
        </a:spcBef>
        <a:spcAft>
          <a:spcPct val="0"/>
        </a:spcAft>
        <a:defRPr sz="2500" b="1" kern="1200">
          <a:solidFill>
            <a:schemeClr val="bg1"/>
          </a:solidFill>
          <a:latin typeface="Arial" charset="0"/>
          <a:ea typeface="+mj-ea"/>
          <a:cs typeface="+mj-cs"/>
        </a:defRPr>
      </a:lvl1pPr>
      <a:lvl2pPr algn="r" rtl="0" eaLnBrk="0" fontAlgn="base" hangingPunct="0">
        <a:spcBef>
          <a:spcPct val="0"/>
        </a:spcBef>
        <a:spcAft>
          <a:spcPct val="0"/>
        </a:spcAft>
        <a:defRPr sz="2500" b="1">
          <a:solidFill>
            <a:schemeClr val="bg1"/>
          </a:solidFill>
          <a:latin typeface="Arial" charset="0"/>
        </a:defRPr>
      </a:lvl2pPr>
      <a:lvl3pPr algn="r" rtl="0" eaLnBrk="0" fontAlgn="base" hangingPunct="0">
        <a:spcBef>
          <a:spcPct val="0"/>
        </a:spcBef>
        <a:spcAft>
          <a:spcPct val="0"/>
        </a:spcAft>
        <a:defRPr sz="2500" b="1">
          <a:solidFill>
            <a:schemeClr val="bg1"/>
          </a:solidFill>
          <a:latin typeface="Arial" charset="0"/>
        </a:defRPr>
      </a:lvl3pPr>
      <a:lvl4pPr algn="r" rtl="0" eaLnBrk="0" fontAlgn="base" hangingPunct="0">
        <a:spcBef>
          <a:spcPct val="0"/>
        </a:spcBef>
        <a:spcAft>
          <a:spcPct val="0"/>
        </a:spcAft>
        <a:defRPr sz="2500" b="1">
          <a:solidFill>
            <a:schemeClr val="bg1"/>
          </a:solidFill>
          <a:latin typeface="Arial" charset="0"/>
        </a:defRPr>
      </a:lvl4pPr>
      <a:lvl5pPr algn="r" rtl="0" eaLnBrk="0" fontAlgn="base" hangingPunct="0">
        <a:spcBef>
          <a:spcPct val="0"/>
        </a:spcBef>
        <a:spcAft>
          <a:spcPct val="0"/>
        </a:spcAft>
        <a:defRPr sz="2500" b="1">
          <a:solidFill>
            <a:schemeClr val="bg1"/>
          </a:solidFill>
          <a:latin typeface="Arial" charset="0"/>
        </a:defRPr>
      </a:lvl5pPr>
      <a:lvl6pPr marL="457200" algn="r" rtl="0" fontAlgn="base">
        <a:spcBef>
          <a:spcPct val="0"/>
        </a:spcBef>
        <a:spcAft>
          <a:spcPct val="0"/>
        </a:spcAft>
        <a:defRPr sz="2500" b="1">
          <a:solidFill>
            <a:schemeClr val="bg1"/>
          </a:solidFill>
          <a:latin typeface="Calibri" pitchFamily="34" charset="0"/>
        </a:defRPr>
      </a:lvl6pPr>
      <a:lvl7pPr marL="914400" algn="r" rtl="0" fontAlgn="base">
        <a:spcBef>
          <a:spcPct val="0"/>
        </a:spcBef>
        <a:spcAft>
          <a:spcPct val="0"/>
        </a:spcAft>
        <a:defRPr sz="2500" b="1">
          <a:solidFill>
            <a:schemeClr val="bg1"/>
          </a:solidFill>
          <a:latin typeface="Calibri" pitchFamily="34" charset="0"/>
        </a:defRPr>
      </a:lvl7pPr>
      <a:lvl8pPr marL="1371600" algn="r" rtl="0" fontAlgn="base">
        <a:spcBef>
          <a:spcPct val="0"/>
        </a:spcBef>
        <a:spcAft>
          <a:spcPct val="0"/>
        </a:spcAft>
        <a:defRPr sz="2500" b="1">
          <a:solidFill>
            <a:schemeClr val="bg1"/>
          </a:solidFill>
          <a:latin typeface="Calibri" pitchFamily="34" charset="0"/>
        </a:defRPr>
      </a:lvl8pPr>
      <a:lvl9pPr marL="1828800" algn="r" rtl="0" fontAlgn="base">
        <a:spcBef>
          <a:spcPct val="0"/>
        </a:spcBef>
        <a:spcAft>
          <a:spcPct val="0"/>
        </a:spcAft>
        <a:defRPr sz="2500" b="1">
          <a:solidFill>
            <a:schemeClr val="bg1"/>
          </a:solidFill>
          <a:latin typeface="Calibri" pitchFamily="34" charset="0"/>
        </a:defRPr>
      </a:lvl9pPr>
    </p:titleStyle>
    <p:bodyStyle>
      <a:lvl1pPr marL="342900" indent="-342900" algn="l" rtl="0" eaLnBrk="0" fontAlgn="base" hangingPunct="0">
        <a:spcBef>
          <a:spcPct val="20000"/>
        </a:spcBef>
        <a:spcAft>
          <a:spcPct val="0"/>
        </a:spcAft>
        <a:buClr>
          <a:srgbClr val="004E4C"/>
        </a:buClr>
        <a:buSzPct val="50000"/>
        <a:buFont typeface="Wingdings" pitchFamily="2" charset="2"/>
        <a:buChar char="u"/>
        <a:defRPr sz="2800" kern="12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006666"/>
        </a:buClr>
        <a:buSzPct val="50000"/>
        <a:buFont typeface="Wingdings 2" pitchFamily="18" charset="2"/>
        <a:buChar char="²"/>
        <a:defRPr sz="2400" kern="1200">
          <a:solidFill>
            <a:schemeClr val="tx1"/>
          </a:solidFill>
          <a:latin typeface="Calibri" pitchFamily="34" charset="0"/>
          <a:ea typeface="+mn-ea"/>
          <a:cs typeface="+mn-cs"/>
        </a:defRPr>
      </a:lvl2pPr>
      <a:lvl3pPr marL="1143000" indent="-228600" algn="l" rtl="0" eaLnBrk="0" fontAlgn="base" hangingPunct="0">
        <a:spcBef>
          <a:spcPct val="20000"/>
        </a:spcBef>
        <a:spcAft>
          <a:spcPct val="0"/>
        </a:spcAft>
        <a:buClr>
          <a:srgbClr val="006666"/>
        </a:buClr>
        <a:buSzPct val="40000"/>
        <a:buFont typeface="Wingdings 2" pitchFamily="18" charset="2"/>
        <a:buChar char="³"/>
        <a:defRPr sz="2000" kern="1200">
          <a:solidFill>
            <a:schemeClr val="tx1"/>
          </a:solidFill>
          <a:latin typeface="Calibri" pitchFamily="34" charset="0"/>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Calibri" pitchFamily="34" charset="0"/>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Layout" Target="../diagrams/layout3.xml"/><Relationship Id="rId7" Type="http://schemas.openxmlformats.org/officeDocument/2006/relationships/image" Target="../media/image9.png"/><Relationship Id="rId12" Type="http://schemas.microsoft.com/office/2007/relationships/diagramDrawing" Target="../diagrams/drawing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openxmlformats.org/officeDocument/2006/relationships/diagramColors" Target="../diagrams/colors4.xml"/><Relationship Id="rId5" Type="http://schemas.openxmlformats.org/officeDocument/2006/relationships/diagramColors" Target="../diagrams/colors3.xml"/><Relationship Id="rId10" Type="http://schemas.openxmlformats.org/officeDocument/2006/relationships/diagramQuickStyle" Target="../diagrams/quickStyle4.xml"/><Relationship Id="rId4" Type="http://schemas.openxmlformats.org/officeDocument/2006/relationships/diagramQuickStyle" Target="../diagrams/quickStyle3.xml"/><Relationship Id="rId9"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8.xml"/><Relationship Id="rId7" Type="http://schemas.openxmlformats.org/officeDocument/2006/relationships/image" Target="../media/image10.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10</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Operator Precedence</a:t>
            </a:r>
          </a:p>
        </p:txBody>
      </p:sp>
      <p:sp>
        <p:nvSpPr>
          <p:cNvPr id="6" name="Rectangle 5"/>
          <p:cNvSpPr/>
          <p:nvPr/>
        </p:nvSpPr>
        <p:spPr>
          <a:xfrm>
            <a:off x="194653" y="762000"/>
            <a:ext cx="8534400" cy="76944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Following table lists the precedence of the operators from the highest to the lowest and their </a:t>
            </a:r>
            <a:r>
              <a:rPr lang="en-US" sz="2200" dirty="0" err="1">
                <a:latin typeface="Calibri" panose="020F0502020204030204" pitchFamily="34" charset="0"/>
                <a:cs typeface="Calibri" panose="020F0502020204030204" pitchFamily="34" charset="0"/>
              </a:rPr>
              <a:t>associativity</a:t>
            </a:r>
            <a:r>
              <a:rPr lang="en-US" sz="2200" dirty="0">
                <a:latin typeface="Calibri" panose="020F0502020204030204" pitchFamily="34" charset="0"/>
                <a:cs typeface="Calibri" panose="020F0502020204030204" pitchFamily="34" charset="0"/>
              </a:rPr>
              <a:t>.               </a:t>
            </a:r>
          </a:p>
        </p:txBody>
      </p:sp>
      <p:pic>
        <p:nvPicPr>
          <p:cNvPr id="2050" name="Picture 2"/>
          <p:cNvPicPr>
            <a:picLocks noChangeAspect="1" noChangeArrowheads="1"/>
          </p:cNvPicPr>
          <p:nvPr/>
        </p:nvPicPr>
        <p:blipFill>
          <a:blip r:embed="rId2"/>
          <a:srcRect/>
          <a:stretch>
            <a:fillRect/>
          </a:stretch>
        </p:blipFill>
        <p:spPr bwMode="auto">
          <a:xfrm>
            <a:off x="1143000" y="1633095"/>
            <a:ext cx="6857999" cy="498550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2178220036"/>
              </p:ext>
            </p:extLst>
          </p:nvPr>
        </p:nvGraphicFramePr>
        <p:xfrm>
          <a:off x="609600" y="3611562"/>
          <a:ext cx="8229600" cy="29586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11</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Regular Expressions</a:t>
            </a:r>
          </a:p>
        </p:txBody>
      </p:sp>
      <p:graphicFrame>
        <p:nvGraphicFramePr>
          <p:cNvPr id="12" name="Diagram 11"/>
          <p:cNvGraphicFramePr/>
          <p:nvPr>
            <p:extLst>
              <p:ext uri="{D42A27DB-BD31-4B8C-83A1-F6EECF244321}">
                <p14:modId xmlns:p14="http://schemas.microsoft.com/office/powerpoint/2010/main" val="2269891434"/>
              </p:ext>
            </p:extLst>
          </p:nvPr>
        </p:nvGraphicFramePr>
        <p:xfrm>
          <a:off x="457200" y="838200"/>
          <a:ext cx="8382000" cy="2286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Rectangle 8"/>
          <p:cNvSpPr/>
          <p:nvPr/>
        </p:nvSpPr>
        <p:spPr>
          <a:xfrm>
            <a:off x="152400" y="3180675"/>
            <a:ext cx="8534400" cy="430887"/>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There are two ways to create regular expressions: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graphicEl>
                                              <a:dgm id="{F89E510D-1EE2-46EE-81BE-70A29F00E6DE}"/>
                                            </p:graphicEl>
                                          </p:spTgt>
                                        </p:tgtEl>
                                        <p:attrNameLst>
                                          <p:attrName>style.visibility</p:attrName>
                                        </p:attrNameLst>
                                      </p:cBhvr>
                                      <p:to>
                                        <p:strVal val="visible"/>
                                      </p:to>
                                    </p:set>
                                    <p:animEffect transition="in" filter="blinds(horizontal)">
                                      <p:cBhvr>
                                        <p:cTn id="17" dur="500"/>
                                        <p:tgtEl>
                                          <p:spTgt spid="8">
                                            <p:graphicEl>
                                              <a:dgm id="{F89E510D-1EE2-46EE-81BE-70A29F00E6D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graphicEl>
                                              <a:dgm id="{39270827-321C-487D-8701-D3C791DADC60}"/>
                                            </p:graphicEl>
                                          </p:spTgt>
                                        </p:tgtEl>
                                        <p:attrNameLst>
                                          <p:attrName>style.visibility</p:attrName>
                                        </p:attrNameLst>
                                      </p:cBhvr>
                                      <p:to>
                                        <p:strVal val="visible"/>
                                      </p:to>
                                    </p:set>
                                    <p:animEffect transition="in" filter="blinds(horizontal)">
                                      <p:cBhvr>
                                        <p:cTn id="22" dur="500"/>
                                        <p:tgtEl>
                                          <p:spTgt spid="8">
                                            <p:graphicEl>
                                              <a:dgm id="{39270827-321C-487D-8701-D3C791DADC60}"/>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graphicEl>
                                              <a:dgm id="{A3A48043-0B63-489A-B90C-A566B8DF0AB2}"/>
                                            </p:graphicEl>
                                          </p:spTgt>
                                        </p:tgtEl>
                                        <p:attrNameLst>
                                          <p:attrName>style.visibility</p:attrName>
                                        </p:attrNameLst>
                                      </p:cBhvr>
                                      <p:to>
                                        <p:strVal val="visible"/>
                                      </p:to>
                                    </p:set>
                                    <p:animEffect transition="in" filter="blinds(horizontal)">
                                      <p:cBhvr>
                                        <p:cTn id="27" dur="500"/>
                                        <p:tgtEl>
                                          <p:spTgt spid="8">
                                            <p:graphicEl>
                                              <a:dgm id="{A3A48043-0B63-489A-B90C-A566B8DF0AB2}"/>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graphicEl>
                                              <a:dgm id="{E5F8AC0D-C818-46D2-8191-251E5BC620F9}"/>
                                            </p:graphicEl>
                                          </p:spTgt>
                                        </p:tgtEl>
                                        <p:attrNameLst>
                                          <p:attrName>style.visibility</p:attrName>
                                        </p:attrNameLst>
                                      </p:cBhvr>
                                      <p:to>
                                        <p:strVal val="visible"/>
                                      </p:to>
                                    </p:set>
                                    <p:animEffect transition="in" filter="blinds(horizontal)">
                                      <p:cBhvr>
                                        <p:cTn id="32" dur="500"/>
                                        <p:tgtEl>
                                          <p:spTgt spid="8">
                                            <p:graphicEl>
                                              <a:dgm id="{E5F8AC0D-C818-46D2-8191-251E5BC620F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lvlOne"/>
        </p:bldSub>
      </p:bldGraphic>
      <p:bldGraphic spid="12" grpId="0">
        <p:bldAsOne/>
      </p:bldGraphic>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12</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a:t>
            </a:r>
            <a:r>
              <a:rPr lang="en-US" dirty="0" err="1"/>
              <a:t>RegExp</a:t>
            </a:r>
            <a:r>
              <a:rPr lang="en-US" dirty="0"/>
              <a:t> Methods and Properties</a:t>
            </a:r>
          </a:p>
        </p:txBody>
      </p:sp>
      <p:graphicFrame>
        <p:nvGraphicFramePr>
          <p:cNvPr id="12" name="Diagram 11"/>
          <p:cNvGraphicFramePr/>
          <p:nvPr>
            <p:extLst>
              <p:ext uri="{D42A27DB-BD31-4B8C-83A1-F6EECF244321}">
                <p14:modId xmlns:p14="http://schemas.microsoft.com/office/powerpoint/2010/main" val="3764977632"/>
              </p:ext>
            </p:extLst>
          </p:nvPr>
        </p:nvGraphicFramePr>
        <p:xfrm>
          <a:off x="547688" y="838200"/>
          <a:ext cx="8382000" cy="205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111924719"/>
              </p:ext>
            </p:extLst>
          </p:nvPr>
        </p:nvGraphicFramePr>
        <p:xfrm>
          <a:off x="482600" y="3072585"/>
          <a:ext cx="8458200" cy="3363954"/>
        </p:xfrm>
        <a:graphic>
          <a:graphicData uri="http://schemas.openxmlformats.org/drawingml/2006/table">
            <a:tbl>
              <a:tblPr firstRow="1" bandRow="1">
                <a:tableStyleId>{5C22544A-7EE6-4342-B048-85BDC9FD1C3A}</a:tableStyleId>
              </a:tblPr>
              <a:tblGrid>
                <a:gridCol w="1460962">
                  <a:extLst>
                    <a:ext uri="{9D8B030D-6E8A-4147-A177-3AD203B41FA5}">
                      <a16:colId xmlns:a16="http://schemas.microsoft.com/office/drawing/2014/main" val="20000"/>
                    </a:ext>
                  </a:extLst>
                </a:gridCol>
                <a:gridCol w="6997238">
                  <a:extLst>
                    <a:ext uri="{9D8B030D-6E8A-4147-A177-3AD203B41FA5}">
                      <a16:colId xmlns:a16="http://schemas.microsoft.com/office/drawing/2014/main" val="20001"/>
                    </a:ext>
                  </a:extLst>
                </a:gridCol>
              </a:tblGrid>
              <a:tr h="6023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baseline="30000" dirty="0"/>
                        <a:t>Attributes</a:t>
                      </a:r>
                      <a:endParaRPr lang="en-US" sz="2400" b="1" kern="1200" baseline="30000" dirty="0">
                        <a:solidFill>
                          <a:schemeClr val="lt1"/>
                        </a:solidFill>
                        <a:latin typeface="+mn-lt"/>
                        <a:ea typeface="+mn-ea"/>
                        <a:cs typeface="+mn-cs"/>
                      </a:endParaRPr>
                    </a:p>
                  </a:txBody>
                  <a:tcPr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kern="1200" baseline="3000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baseline="30000" dirty="0"/>
                        <a:t>Description</a:t>
                      </a:r>
                      <a:endParaRPr lang="en-US" sz="2400" dirty="0"/>
                    </a:p>
                  </a:txBody>
                  <a:tcPr/>
                </a:tc>
                <a:extLst>
                  <a:ext uri="{0D108BD9-81ED-4DB2-BD59-A6C34878D82A}">
                    <a16:rowId xmlns:a16="http://schemas.microsoft.com/office/drawing/2014/main" val="10000"/>
                  </a:ext>
                </a:extLst>
              </a:tr>
              <a:tr h="593638">
                <a:tc>
                  <a:txBody>
                    <a:bodyPr/>
                    <a:lstStyle/>
                    <a:p>
                      <a:r>
                        <a:rPr lang="en-US" sz="1700" dirty="0"/>
                        <a:t>$n</a:t>
                      </a:r>
                    </a:p>
                  </a:txBody>
                  <a:tcPr marT="0" marB="0"/>
                </a:tc>
                <a:tc>
                  <a:txBody>
                    <a:bodyPr/>
                    <a:lstStyle/>
                    <a:p>
                      <a:pPr algn="just"/>
                      <a:r>
                        <a:rPr lang="en-US" sz="1700" dirty="0"/>
                        <a:t>Represents the number from 1 to 9. It stores the recently handled parts of a parenthesized pattern of a regular expression.</a:t>
                      </a:r>
                    </a:p>
                  </a:txBody>
                  <a:tcPr marT="0" marB="0"/>
                </a:tc>
                <a:extLst>
                  <a:ext uri="{0D108BD9-81ED-4DB2-BD59-A6C34878D82A}">
                    <a16:rowId xmlns:a16="http://schemas.microsoft.com/office/drawing/2014/main" val="10001"/>
                  </a:ext>
                </a:extLst>
              </a:tr>
              <a:tr h="768238">
                <a:tc>
                  <a:txBody>
                    <a:bodyPr/>
                    <a:lstStyle/>
                    <a:p>
                      <a:r>
                        <a:rPr lang="en-US" sz="1700" dirty="0"/>
                        <a:t>global</a:t>
                      </a:r>
                    </a:p>
                  </a:txBody>
                  <a:tcPr marT="0" marB="0"/>
                </a:tc>
                <a:tc>
                  <a:txBody>
                    <a:bodyPr/>
                    <a:lstStyle/>
                    <a:p>
                      <a:pPr algn="just"/>
                      <a:r>
                        <a:rPr lang="en-US" sz="1700" dirty="0"/>
                        <a:t>Indicates whether the given regular expression contain a g flag. The g flag specifies that all the occurrences of a pattern will be searched globally, instead of just searching for the first occurrence.</a:t>
                      </a:r>
                    </a:p>
                  </a:txBody>
                  <a:tcPr marT="0" marB="0"/>
                </a:tc>
                <a:extLst>
                  <a:ext uri="{0D108BD9-81ED-4DB2-BD59-A6C34878D82A}">
                    <a16:rowId xmlns:a16="http://schemas.microsoft.com/office/drawing/2014/main" val="10002"/>
                  </a:ext>
                </a:extLst>
              </a:tr>
              <a:tr h="4190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err="1"/>
                        <a:t>IgnoreCase</a:t>
                      </a:r>
                      <a:endParaRPr lang="en-US" sz="1700" dirty="0"/>
                    </a:p>
                  </a:txBody>
                  <a:tcPr marT="0" marB="0"/>
                </a:tc>
                <a:tc>
                  <a:txBody>
                    <a:bodyPr/>
                    <a:lstStyle/>
                    <a:p>
                      <a:pPr algn="just"/>
                      <a:r>
                        <a:rPr lang="en-US" sz="1700" dirty="0"/>
                        <a:t>Indicates whether the given regular expression contains an </a:t>
                      </a:r>
                      <a:r>
                        <a:rPr lang="en-US" sz="1700" dirty="0" err="1"/>
                        <a:t>i</a:t>
                      </a:r>
                      <a:r>
                        <a:rPr lang="en-US" sz="1700" dirty="0"/>
                        <a:t> flag.</a:t>
                      </a:r>
                    </a:p>
                  </a:txBody>
                  <a:tcPr marT="0" marB="0"/>
                </a:tc>
                <a:extLst>
                  <a:ext uri="{0D108BD9-81ED-4DB2-BD59-A6C34878D82A}">
                    <a16:rowId xmlns:a16="http://schemas.microsoft.com/office/drawing/2014/main" val="10003"/>
                  </a:ext>
                </a:extLst>
              </a:tr>
              <a:tr h="5237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err="1"/>
                        <a:t>lastndex</a:t>
                      </a:r>
                      <a:endParaRPr lang="en-US" sz="1700" dirty="0"/>
                    </a:p>
                  </a:txBody>
                  <a:tcPr marT="0" marB="0"/>
                </a:tc>
                <a:tc>
                  <a:txBody>
                    <a:bodyPr/>
                    <a:lstStyle/>
                    <a:p>
                      <a:pPr algn="just"/>
                      <a:r>
                        <a:rPr lang="en-US" sz="1700" dirty="0"/>
                        <a:t>Stores the location of the starting character of the last match found in the string. In case of no match, the value of the property is -1.</a:t>
                      </a:r>
                    </a:p>
                  </a:txBody>
                  <a:tcPr marT="0" marB="0"/>
                </a:tc>
                <a:extLst>
                  <a:ext uri="{0D108BD9-81ED-4DB2-BD59-A6C34878D82A}">
                    <a16:rowId xmlns:a16="http://schemas.microsoft.com/office/drawing/2014/main" val="10004"/>
                  </a:ext>
                </a:extLst>
              </a:tr>
              <a:tr h="3491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err="1"/>
                        <a:t>asc</a:t>
                      </a:r>
                      <a:endParaRPr lang="en-US" sz="1700" dirty="0"/>
                    </a:p>
                  </a:txBody>
                  <a:tcPr marT="0" marB="0"/>
                </a:tc>
                <a:tc>
                  <a:txBody>
                    <a:bodyPr/>
                    <a:lstStyle/>
                    <a:p>
                      <a:pPr algn="just"/>
                      <a:r>
                        <a:rPr lang="en-US" sz="1700" dirty="0"/>
                        <a:t>Stores the copy of the pattern.</a:t>
                      </a:r>
                    </a:p>
                  </a:txBody>
                  <a:tcPr marT="0" marB="0"/>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13</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Categories of Pattern Matching</a:t>
            </a:r>
          </a:p>
        </p:txBody>
      </p:sp>
      <p:sp>
        <p:nvSpPr>
          <p:cNvPr id="9" name="Rectangle 8"/>
          <p:cNvSpPr/>
          <p:nvPr/>
        </p:nvSpPr>
        <p:spPr>
          <a:xfrm>
            <a:off x="304800" y="762000"/>
            <a:ext cx="8534400" cy="2308324"/>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Different categories of pattern matching character that are required to create a regular expression pattern are as follows:</a:t>
            </a:r>
          </a:p>
          <a:p>
            <a:pPr marL="1255713" lvl="2" indent="-341313" algn="just">
              <a:lnSpc>
                <a:spcPct val="100000"/>
              </a:lnSpc>
              <a:spcBef>
                <a:spcPts val="0"/>
              </a:spcBef>
              <a:buClr>
                <a:srgbClr val="AC1418"/>
              </a:buClr>
              <a:buFont typeface="Wingdings" pitchFamily="2" charset="2"/>
              <a:buChar char=""/>
            </a:pPr>
            <a:r>
              <a:rPr lang="en-US" sz="2000" dirty="0">
                <a:latin typeface="Calibri" panose="020F0502020204030204" pitchFamily="34" charset="0"/>
                <a:cs typeface="Calibri" panose="020F0502020204030204" pitchFamily="34" charset="0"/>
              </a:rPr>
              <a:t>Position Matching</a:t>
            </a:r>
          </a:p>
          <a:p>
            <a:pPr marL="1255713" lvl="2" indent="-341313" algn="just">
              <a:lnSpc>
                <a:spcPct val="100000"/>
              </a:lnSpc>
              <a:spcBef>
                <a:spcPts val="0"/>
              </a:spcBef>
              <a:buClr>
                <a:srgbClr val="AC1418"/>
              </a:buClr>
              <a:buFont typeface="Wingdings" pitchFamily="2" charset="2"/>
              <a:buChar char=""/>
            </a:pPr>
            <a:r>
              <a:rPr lang="en-US" sz="2000" dirty="0">
                <a:latin typeface="Calibri" panose="020F0502020204030204" pitchFamily="34" charset="0"/>
                <a:cs typeface="Calibri" panose="020F0502020204030204" pitchFamily="34" charset="0"/>
              </a:rPr>
              <a:t>Character Classes</a:t>
            </a:r>
          </a:p>
          <a:p>
            <a:pPr marL="1255713" lvl="2" indent="-341313" algn="just">
              <a:lnSpc>
                <a:spcPct val="100000"/>
              </a:lnSpc>
              <a:spcBef>
                <a:spcPts val="0"/>
              </a:spcBef>
              <a:buClr>
                <a:srgbClr val="AC1418"/>
              </a:buClr>
              <a:buFont typeface="Wingdings" pitchFamily="2" charset="2"/>
              <a:buChar char=""/>
            </a:pPr>
            <a:r>
              <a:rPr lang="en-US" sz="2000" dirty="0">
                <a:latin typeface="Calibri" panose="020F0502020204030204" pitchFamily="34" charset="0"/>
                <a:cs typeface="Calibri" panose="020F0502020204030204" pitchFamily="34" charset="0"/>
              </a:rPr>
              <a:t>Repetition</a:t>
            </a:r>
          </a:p>
          <a:p>
            <a:pPr marL="1255713" lvl="2" indent="-341313" algn="just">
              <a:lnSpc>
                <a:spcPct val="100000"/>
              </a:lnSpc>
              <a:spcBef>
                <a:spcPts val="0"/>
              </a:spcBef>
              <a:buClr>
                <a:srgbClr val="AC1418"/>
              </a:buClr>
              <a:buFont typeface="Wingdings" pitchFamily="2" charset="2"/>
              <a:buChar char=""/>
            </a:pPr>
            <a:r>
              <a:rPr lang="en-US" sz="2000" dirty="0">
                <a:latin typeface="Calibri" panose="020F0502020204030204" pitchFamily="34" charset="0"/>
                <a:cs typeface="Calibri" panose="020F0502020204030204" pitchFamily="34" charset="0"/>
              </a:rPr>
              <a:t>Alternation and Grouping</a:t>
            </a:r>
          </a:p>
          <a:p>
            <a:pPr marL="1255713" lvl="2" indent="-341313" algn="just">
              <a:lnSpc>
                <a:spcPct val="100000"/>
              </a:lnSpc>
              <a:spcBef>
                <a:spcPts val="0"/>
              </a:spcBef>
              <a:buClr>
                <a:srgbClr val="AC1418"/>
              </a:buClr>
              <a:buFont typeface="Wingdings" pitchFamily="2" charset="2"/>
              <a:buChar char=""/>
            </a:pPr>
            <a:r>
              <a:rPr lang="en-US" sz="2000" dirty="0">
                <a:latin typeface="Calibri" panose="020F0502020204030204" pitchFamily="34" charset="0"/>
                <a:cs typeface="Calibri" panose="020F0502020204030204" pitchFamily="34" charset="0"/>
              </a:rPr>
              <a:t>Back Reference</a:t>
            </a:r>
          </a:p>
        </p:txBody>
      </p:sp>
      <p:pic>
        <p:nvPicPr>
          <p:cNvPr id="4" name="Picture 3"/>
          <p:cNvPicPr>
            <a:picLocks noChangeAspect="1"/>
          </p:cNvPicPr>
          <p:nvPr/>
        </p:nvPicPr>
        <p:blipFill>
          <a:blip r:embed="rId2"/>
          <a:stretch>
            <a:fillRect/>
          </a:stretch>
        </p:blipFill>
        <p:spPr>
          <a:xfrm>
            <a:off x="457200" y="3222724"/>
            <a:ext cx="8575123" cy="33448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14</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a:t>
            </a:r>
            <a:r>
              <a:rPr lang="en-US"/>
              <a:t>Character Classes</a:t>
            </a:r>
            <a:endParaRPr lang="en-US" dirty="0"/>
          </a:p>
        </p:txBody>
      </p:sp>
      <p:pic>
        <p:nvPicPr>
          <p:cNvPr id="4" name="Picture 3"/>
          <p:cNvPicPr>
            <a:picLocks noChangeAspect="1"/>
          </p:cNvPicPr>
          <p:nvPr/>
        </p:nvPicPr>
        <p:blipFill>
          <a:blip r:embed="rId2"/>
          <a:stretch>
            <a:fillRect/>
          </a:stretch>
        </p:blipFill>
        <p:spPr>
          <a:xfrm>
            <a:off x="624840" y="838200"/>
            <a:ext cx="7985760" cy="2899939"/>
          </a:xfrm>
          <a:prstGeom prst="rect">
            <a:avLst/>
          </a:prstGeom>
        </p:spPr>
      </p:pic>
      <p:pic>
        <p:nvPicPr>
          <p:cNvPr id="6" name="Picture 5"/>
          <p:cNvPicPr>
            <a:picLocks noChangeAspect="1"/>
          </p:cNvPicPr>
          <p:nvPr/>
        </p:nvPicPr>
        <p:blipFill>
          <a:blip r:embed="rId3"/>
          <a:stretch>
            <a:fillRect/>
          </a:stretch>
        </p:blipFill>
        <p:spPr>
          <a:xfrm>
            <a:off x="624840" y="3738139"/>
            <a:ext cx="7985760" cy="287538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296171189"/>
              </p:ext>
            </p:extLst>
          </p:nvPr>
        </p:nvGraphicFramePr>
        <p:xfrm>
          <a:off x="457200" y="2335887"/>
          <a:ext cx="8305800" cy="4143060"/>
        </p:xfrm>
        <a:graphic>
          <a:graphicData uri="http://schemas.openxmlformats.org/drawingml/2006/table">
            <a:tbl>
              <a:tblPr firstRow="1" bandRow="1">
                <a:tableStyleId>{7DF18680-E054-41AD-8BC1-D1AEF772440D}</a:tableStyleId>
              </a:tblPr>
              <a:tblGrid>
                <a:gridCol w="1242600">
                  <a:extLst>
                    <a:ext uri="{9D8B030D-6E8A-4147-A177-3AD203B41FA5}">
                      <a16:colId xmlns:a16="http://schemas.microsoft.com/office/drawing/2014/main" val="20000"/>
                    </a:ext>
                  </a:extLst>
                </a:gridCol>
                <a:gridCol w="36342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424500">
                <a:tc>
                  <a:txBody>
                    <a:bodyPr/>
                    <a:lstStyle/>
                    <a:p>
                      <a:pPr algn="ctr"/>
                      <a:endParaRPr lang="en-US" sz="2400" kern="1200" baseline="30000" dirty="0"/>
                    </a:p>
                    <a:p>
                      <a:pPr algn="ctr"/>
                      <a:r>
                        <a:rPr lang="en-US" sz="2400" kern="1200" baseline="30000" dirty="0"/>
                        <a:t>Symbol</a:t>
                      </a:r>
                      <a:endParaRPr lang="en-US" sz="2400" b="1" kern="1200" baseline="30000" dirty="0">
                        <a:solidFill>
                          <a:schemeClr val="bg1"/>
                        </a:solidFill>
                        <a:latin typeface="+mn-lt"/>
                        <a:ea typeface="+mn-ea"/>
                        <a:cs typeface="+mn-cs"/>
                      </a:endParaRPr>
                    </a:p>
                  </a:txBody>
                  <a:tcPr marT="0" marB="0"/>
                </a:tc>
                <a:tc>
                  <a:txBody>
                    <a:bodyPr/>
                    <a:lstStyle/>
                    <a:p>
                      <a:pPr algn="ctr"/>
                      <a:endParaRPr lang="en-US" sz="2400" kern="1200" baseline="30000" dirty="0"/>
                    </a:p>
                    <a:p>
                      <a:pPr algn="ctr"/>
                      <a:r>
                        <a:rPr lang="en-US" sz="2400" kern="1200" baseline="30000" dirty="0"/>
                        <a:t>Description</a:t>
                      </a:r>
                      <a:endParaRPr lang="en-US" sz="2400" b="1" kern="1200" baseline="30000" dirty="0">
                        <a:solidFill>
                          <a:schemeClr val="bg1"/>
                        </a:solidFill>
                        <a:latin typeface="+mn-lt"/>
                        <a:ea typeface="+mn-ea"/>
                        <a:cs typeface="+mn-cs"/>
                      </a:endParaRPr>
                    </a:p>
                  </a:txBody>
                  <a:tcPr marT="0" marB="0"/>
                </a:tc>
                <a:tc>
                  <a:txBody>
                    <a:bodyPr/>
                    <a:lstStyle/>
                    <a:p>
                      <a:pPr algn="ctr"/>
                      <a:endParaRPr lang="en-US" sz="2400" kern="1200" baseline="30000" dirty="0"/>
                    </a:p>
                    <a:p>
                      <a:pPr algn="ctr"/>
                      <a:r>
                        <a:rPr lang="en-US" sz="2400" kern="1200" baseline="30000" dirty="0"/>
                        <a:t>Example</a:t>
                      </a:r>
                      <a:endParaRPr lang="en-US" sz="2400" b="1" kern="1200" baseline="30000" dirty="0">
                        <a:solidFill>
                          <a:schemeClr val="bg1"/>
                        </a:solidFill>
                        <a:latin typeface="+mn-lt"/>
                        <a:ea typeface="+mn-ea"/>
                        <a:cs typeface="+mn-cs"/>
                      </a:endParaRPr>
                    </a:p>
                  </a:txBody>
                  <a:tcPr marT="0" marB="0"/>
                </a:tc>
                <a:extLst>
                  <a:ext uri="{0D108BD9-81ED-4DB2-BD59-A6C34878D82A}">
                    <a16:rowId xmlns:a16="http://schemas.microsoft.com/office/drawing/2014/main" val="10000"/>
                  </a:ext>
                </a:extLst>
              </a:tr>
              <a:tr h="674504">
                <a:tc>
                  <a:txBody>
                    <a:bodyPr/>
                    <a:lstStyle/>
                    <a:p>
                      <a:pPr algn="ctr"/>
                      <a:r>
                        <a:rPr lang="en-US" sz="1600" b="1" dirty="0"/>
                        <a:t>{x}</a:t>
                      </a:r>
                    </a:p>
                  </a:txBody>
                  <a:tcPr marT="0" marB="0" anchor="ctr"/>
                </a:tc>
                <a:tc>
                  <a:txBody>
                    <a:bodyPr/>
                    <a:lstStyle/>
                    <a:p>
                      <a:pPr algn="l"/>
                      <a:r>
                        <a:rPr lang="en-US" sz="1600" dirty="0"/>
                        <a:t>Matches x number of occurrences of a regular expression</a:t>
                      </a:r>
                    </a:p>
                  </a:txBody>
                  <a:tcPr marT="0" marB="0"/>
                </a:tc>
                <a:tc>
                  <a:txBody>
                    <a:bodyPr/>
                    <a:lstStyle/>
                    <a:p>
                      <a:pPr algn="l"/>
                      <a:r>
                        <a:rPr lang="en-US" sz="1600" b="1" dirty="0"/>
                        <a:t>/\d{6}/</a:t>
                      </a:r>
                    </a:p>
                    <a:p>
                      <a:pPr algn="l"/>
                      <a:r>
                        <a:rPr lang="en-US" sz="1600" dirty="0"/>
                        <a:t>Matches exactly 6 digits”</a:t>
                      </a:r>
                    </a:p>
                  </a:txBody>
                  <a:tcPr marT="0" marB="0"/>
                </a:tc>
                <a:extLst>
                  <a:ext uri="{0D108BD9-81ED-4DB2-BD59-A6C34878D82A}">
                    <a16:rowId xmlns:a16="http://schemas.microsoft.com/office/drawing/2014/main" val="10001"/>
                  </a:ext>
                </a:extLst>
              </a:tr>
              <a:tr h="719140">
                <a:tc>
                  <a:txBody>
                    <a:bodyPr/>
                    <a:lstStyle/>
                    <a:p>
                      <a:pPr algn="ctr"/>
                      <a:r>
                        <a:rPr lang="en-US" sz="1600" b="1" dirty="0"/>
                        <a:t>{x, }</a:t>
                      </a:r>
                    </a:p>
                  </a:txBody>
                  <a:tcPr marT="0" marB="0" anchor="ctr"/>
                </a:tc>
                <a:tc>
                  <a:txBody>
                    <a:bodyPr/>
                    <a:lstStyle/>
                    <a:p>
                      <a:pPr algn="l"/>
                      <a:r>
                        <a:rPr lang="en-US" sz="1600" dirty="0"/>
                        <a:t>Matches either x or additional number of occurrences of a regular expression</a:t>
                      </a:r>
                    </a:p>
                  </a:txBody>
                  <a:tcPr marT="0" marB="0"/>
                </a:tc>
                <a:tc>
                  <a:txBody>
                    <a:bodyPr/>
                    <a:lstStyle/>
                    <a:p>
                      <a:pPr algn="l"/>
                      <a:r>
                        <a:rPr lang="en-US" sz="1600" b="1" dirty="0"/>
                        <a:t>/\s{4,}/</a:t>
                      </a:r>
                    </a:p>
                    <a:p>
                      <a:pPr algn="l"/>
                      <a:r>
                        <a:rPr lang="en-US" sz="1600" dirty="0"/>
                        <a:t>Matches minimum 4 whitespace characters</a:t>
                      </a:r>
                    </a:p>
                  </a:txBody>
                  <a:tcPr marT="0" marB="0"/>
                </a:tc>
                <a:extLst>
                  <a:ext uri="{0D108BD9-81ED-4DB2-BD59-A6C34878D82A}">
                    <a16:rowId xmlns:a16="http://schemas.microsoft.com/office/drawing/2014/main" val="10002"/>
                  </a:ext>
                </a:extLst>
              </a:tr>
              <a:tr h="67450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r>
                        <a:rPr lang="en-US" sz="1600" b="1" dirty="0" err="1"/>
                        <a:t>x,y</a:t>
                      </a:r>
                      <a:r>
                        <a:rPr lang="en-US" sz="1600" b="1" dirty="0"/>
                        <a:t>}</a:t>
                      </a:r>
                    </a:p>
                  </a:txBody>
                  <a:tcPr marT="0" marB="0" anchor="ctr"/>
                </a:tc>
                <a:tc>
                  <a:txBody>
                    <a:bodyPr/>
                    <a:lstStyle/>
                    <a:p>
                      <a:pPr algn="l"/>
                      <a:r>
                        <a:rPr lang="en-US" sz="1600" dirty="0"/>
                        <a:t>Matches minimum x to maximum y occurrences of a regular expression</a:t>
                      </a:r>
                    </a:p>
                  </a:txBody>
                  <a:tcPr marT="0" marB="0"/>
                </a:tc>
                <a:tc>
                  <a:txBody>
                    <a:bodyPr/>
                    <a:lstStyle/>
                    <a:p>
                      <a:pPr algn="l"/>
                      <a:r>
                        <a:rPr lang="en-US" sz="1600" b="1" dirty="0"/>
                        <a:t>/\d{6,8}/</a:t>
                      </a:r>
                    </a:p>
                    <a:p>
                      <a:pPr algn="l"/>
                      <a:r>
                        <a:rPr lang="en-US" sz="1600" dirty="0"/>
                        <a:t>Matches minimum 6 to maximum 8 digits</a:t>
                      </a:r>
                    </a:p>
                  </a:txBody>
                  <a:tcPr marT="0" marB="0"/>
                </a:tc>
                <a:extLst>
                  <a:ext uri="{0D108BD9-81ED-4DB2-BD59-A6C34878D82A}">
                    <a16:rowId xmlns:a16="http://schemas.microsoft.com/office/drawing/2014/main" val="10003"/>
                  </a:ext>
                </a:extLst>
              </a:tr>
              <a:tr h="7863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marT="0" marB="0" anchor="ctr"/>
                </a:tc>
                <a:tc>
                  <a:txBody>
                    <a:bodyPr/>
                    <a:lstStyle/>
                    <a:p>
                      <a:pPr algn="l"/>
                      <a:r>
                        <a:rPr lang="en-US" sz="1600" dirty="0"/>
                        <a:t>Matches minimum zero to maximum one occurrences of a regular expression</a:t>
                      </a:r>
                    </a:p>
                  </a:txBody>
                  <a:tcPr marT="0" marB="0"/>
                </a:tc>
                <a:tc>
                  <a:txBody>
                    <a:bodyPr/>
                    <a:lstStyle/>
                    <a:p>
                      <a:pPr algn="l"/>
                      <a:r>
                        <a:rPr lang="en-US" sz="1600" b="1" dirty="0"/>
                        <a:t>/l\</a:t>
                      </a:r>
                      <a:r>
                        <a:rPr lang="en-US" sz="1600" b="1" dirty="0" err="1"/>
                        <a:t>s?m</a:t>
                      </a:r>
                      <a:r>
                        <a:rPr lang="en-US" sz="1600" b="1" dirty="0"/>
                        <a:t>/</a:t>
                      </a:r>
                    </a:p>
                    <a:p>
                      <a:pPr algn="l"/>
                      <a:r>
                        <a:rPr lang="en-US" sz="1600" dirty="0"/>
                        <a:t>Matches “lm” or “l m”</a:t>
                      </a:r>
                    </a:p>
                  </a:txBody>
                  <a:tcPr marT="0" marB="0"/>
                </a:tc>
                <a:extLst>
                  <a:ext uri="{0D108BD9-81ED-4DB2-BD59-A6C34878D82A}">
                    <a16:rowId xmlns:a16="http://schemas.microsoft.com/office/drawing/2014/main" val="10004"/>
                  </a:ext>
                </a:extLst>
              </a:tr>
              <a:tr h="5951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marT="0" marB="0" anchor="ctr"/>
                </a:tc>
                <a:tc>
                  <a:txBody>
                    <a:bodyPr/>
                    <a:lstStyle/>
                    <a:p>
                      <a:pPr algn="l"/>
                      <a:r>
                        <a:rPr lang="en-US" sz="1600" dirty="0"/>
                        <a:t>Matches minimum zero to multiple occurrences of a regular expression</a:t>
                      </a:r>
                    </a:p>
                  </a:txBody>
                  <a:tcPr marT="0" marB="0"/>
                </a:tc>
                <a:tc>
                  <a:txBody>
                    <a:bodyPr/>
                    <a:lstStyle/>
                    <a:p>
                      <a:pPr algn="l"/>
                      <a:r>
                        <a:rPr lang="en-US" sz="1600" b="1" dirty="0"/>
                        <a:t>/</a:t>
                      </a:r>
                      <a:r>
                        <a:rPr lang="en-US" sz="1600" b="1" dirty="0" err="1"/>
                        <a:t>im</a:t>
                      </a:r>
                      <a:r>
                        <a:rPr lang="en-US" sz="1600" b="1" dirty="0"/>
                        <a:t>*/</a:t>
                      </a:r>
                    </a:p>
                    <a:p>
                      <a:pPr algn="l"/>
                      <a:r>
                        <a:rPr lang="en-US" sz="1600" dirty="0"/>
                        <a:t>Matches “</a:t>
                      </a:r>
                      <a:r>
                        <a:rPr lang="en-US" sz="1600" dirty="0" err="1"/>
                        <a:t>i</a:t>
                      </a:r>
                      <a:r>
                        <a:rPr lang="en-US" sz="1600" dirty="0"/>
                        <a:t>” in “Ice” and “</a:t>
                      </a:r>
                      <a:r>
                        <a:rPr lang="en-US" sz="1600" dirty="0" err="1"/>
                        <a:t>imm</a:t>
                      </a:r>
                      <a:r>
                        <a:rPr lang="en-US" sz="1600" dirty="0"/>
                        <a:t>” in “immaculate”, but nothing in “good”</a:t>
                      </a:r>
                    </a:p>
                  </a:txBody>
                  <a:tcPr marT="0" marB="0"/>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15</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Repetition</a:t>
            </a:r>
          </a:p>
        </p:txBody>
      </p:sp>
      <p:graphicFrame>
        <p:nvGraphicFramePr>
          <p:cNvPr id="12" name="Diagram 11"/>
          <p:cNvGraphicFramePr/>
          <p:nvPr>
            <p:extLst>
              <p:ext uri="{D42A27DB-BD31-4B8C-83A1-F6EECF244321}">
                <p14:modId xmlns:p14="http://schemas.microsoft.com/office/powerpoint/2010/main" val="74630543"/>
              </p:ext>
            </p:extLst>
          </p:nvPr>
        </p:nvGraphicFramePr>
        <p:xfrm>
          <a:off x="536143" y="921524"/>
          <a:ext cx="8382000" cy="83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152400" y="1905000"/>
            <a:ext cx="8534400" cy="430887"/>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Following table lists the various repetition matching symbols.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16</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Alternation and Grouping</a:t>
            </a:r>
          </a:p>
        </p:txBody>
      </p:sp>
      <p:graphicFrame>
        <p:nvGraphicFramePr>
          <p:cNvPr id="12" name="Diagram 11"/>
          <p:cNvGraphicFramePr/>
          <p:nvPr>
            <p:extLst>
              <p:ext uri="{D42A27DB-BD31-4B8C-83A1-F6EECF244321}">
                <p14:modId xmlns:p14="http://schemas.microsoft.com/office/powerpoint/2010/main" val="2373180659"/>
              </p:ext>
            </p:extLst>
          </p:nvPr>
        </p:nvGraphicFramePr>
        <p:xfrm>
          <a:off x="457200" y="1066800"/>
          <a:ext cx="8084344" cy="99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16916131"/>
              </p:ext>
            </p:extLst>
          </p:nvPr>
        </p:nvGraphicFramePr>
        <p:xfrm>
          <a:off x="381000" y="3124200"/>
          <a:ext cx="8305800" cy="2682240"/>
        </p:xfrm>
        <a:graphic>
          <a:graphicData uri="http://schemas.openxmlformats.org/drawingml/2006/table">
            <a:tbl>
              <a:tblPr firstRow="1" bandRow="1">
                <a:tableStyleId>{B301B821-A1FF-4177-AEE7-76D212191A09}</a:tableStyleId>
              </a:tblPr>
              <a:tblGrid>
                <a:gridCol w="1242600">
                  <a:extLst>
                    <a:ext uri="{9D8B030D-6E8A-4147-A177-3AD203B41FA5}">
                      <a16:colId xmlns:a16="http://schemas.microsoft.com/office/drawing/2014/main" val="20000"/>
                    </a:ext>
                  </a:extLst>
                </a:gridCol>
                <a:gridCol w="36342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348300">
                <a:tc>
                  <a:txBody>
                    <a:bodyPr/>
                    <a:lstStyle/>
                    <a:p>
                      <a:pPr algn="ctr"/>
                      <a:endParaRPr lang="en-US" sz="2400" kern="1200" baseline="30000" dirty="0"/>
                    </a:p>
                    <a:p>
                      <a:pPr algn="ctr"/>
                      <a:r>
                        <a:rPr lang="en-US" sz="2400" kern="1200" baseline="30000" dirty="0"/>
                        <a:t>Symbol</a:t>
                      </a:r>
                      <a:endParaRPr lang="en-US" sz="2400" b="1" kern="1200" baseline="30000" dirty="0">
                        <a:solidFill>
                          <a:schemeClr val="bg1"/>
                        </a:solidFill>
                        <a:latin typeface="+mn-lt"/>
                        <a:ea typeface="+mn-ea"/>
                        <a:cs typeface="+mn-cs"/>
                      </a:endParaRPr>
                    </a:p>
                  </a:txBody>
                  <a:tcPr marT="0" marB="0"/>
                </a:tc>
                <a:tc>
                  <a:txBody>
                    <a:bodyPr/>
                    <a:lstStyle/>
                    <a:p>
                      <a:pPr algn="ctr"/>
                      <a:endParaRPr lang="en-US" sz="2400" kern="1200" baseline="30000" dirty="0"/>
                    </a:p>
                    <a:p>
                      <a:pPr algn="ctr"/>
                      <a:r>
                        <a:rPr lang="en-US" sz="2400" kern="1200" baseline="30000" dirty="0"/>
                        <a:t>Description</a:t>
                      </a:r>
                      <a:endParaRPr lang="en-US" sz="2400" b="1" kern="1200" baseline="30000" dirty="0">
                        <a:solidFill>
                          <a:schemeClr val="bg1"/>
                        </a:solidFill>
                        <a:latin typeface="+mn-lt"/>
                        <a:ea typeface="+mn-ea"/>
                        <a:cs typeface="+mn-cs"/>
                      </a:endParaRPr>
                    </a:p>
                  </a:txBody>
                  <a:tcPr marT="0" marB="0"/>
                </a:tc>
                <a:tc>
                  <a:txBody>
                    <a:bodyPr/>
                    <a:lstStyle/>
                    <a:p>
                      <a:pPr algn="ctr"/>
                      <a:endParaRPr lang="en-US" sz="2400" kern="1200" baseline="30000" dirty="0"/>
                    </a:p>
                    <a:p>
                      <a:pPr algn="ctr"/>
                      <a:r>
                        <a:rPr lang="en-US" sz="2400" kern="1200" baseline="30000" dirty="0"/>
                        <a:t>Example</a:t>
                      </a:r>
                      <a:endParaRPr lang="en-US" sz="2400" b="1" kern="1200" baseline="30000" dirty="0">
                        <a:solidFill>
                          <a:schemeClr val="bg1"/>
                        </a:solidFill>
                        <a:latin typeface="+mn-lt"/>
                        <a:ea typeface="+mn-ea"/>
                        <a:cs typeface="+mn-cs"/>
                      </a:endParaRPr>
                    </a:p>
                  </a:txBody>
                  <a:tcPr marT="0" marB="0"/>
                </a:tc>
                <a:extLst>
                  <a:ext uri="{0D108BD9-81ED-4DB2-BD59-A6C34878D82A}">
                    <a16:rowId xmlns:a16="http://schemas.microsoft.com/office/drawing/2014/main" val="10000"/>
                  </a:ext>
                </a:extLst>
              </a:tr>
              <a:tr h="674504">
                <a:tc>
                  <a:txBody>
                    <a:bodyPr/>
                    <a:lstStyle/>
                    <a:p>
                      <a:r>
                        <a:rPr lang="en-US" dirty="0"/>
                        <a:t>()</a:t>
                      </a:r>
                    </a:p>
                  </a:txBody>
                  <a:tcPr marT="0" marB="0"/>
                </a:tc>
                <a:tc>
                  <a:txBody>
                    <a:bodyPr/>
                    <a:lstStyle/>
                    <a:p>
                      <a:pPr algn="l"/>
                      <a:r>
                        <a:rPr lang="en-US" dirty="0"/>
                        <a:t>Organizes characters together in a group to specify a set of characters in a string</a:t>
                      </a:r>
                    </a:p>
                  </a:txBody>
                  <a:tcPr marT="0" marB="0"/>
                </a:tc>
                <a:tc>
                  <a:txBody>
                    <a:bodyPr/>
                    <a:lstStyle/>
                    <a:p>
                      <a:pPr algn="just"/>
                      <a:r>
                        <a:rPr lang="en-US" dirty="0"/>
                        <a:t>/(xyz)+(</a:t>
                      </a:r>
                      <a:r>
                        <a:rPr lang="en-US" dirty="0" err="1"/>
                        <a:t>uvw</a:t>
                      </a:r>
                      <a:r>
                        <a:rPr lang="en-US" dirty="0"/>
                        <a:t>)/</a:t>
                      </a:r>
                    </a:p>
                    <a:p>
                      <a:pPr algn="l"/>
                      <a:r>
                        <a:rPr lang="en-US" dirty="0"/>
                        <a:t>Matches one or more number of occurrences of “xyz” followed by one occurrence of “</a:t>
                      </a:r>
                      <a:r>
                        <a:rPr lang="en-US" dirty="0" err="1"/>
                        <a:t>uvw</a:t>
                      </a:r>
                      <a:r>
                        <a:rPr lang="en-US" dirty="0"/>
                        <a:t>”</a:t>
                      </a:r>
                    </a:p>
                  </a:txBody>
                  <a:tcPr marT="0" marB="0"/>
                </a:tc>
                <a:extLst>
                  <a:ext uri="{0D108BD9-81ED-4DB2-BD59-A6C34878D82A}">
                    <a16:rowId xmlns:a16="http://schemas.microsoft.com/office/drawing/2014/main" val="10001"/>
                  </a:ext>
                </a:extLst>
              </a:tr>
              <a:tr h="719140">
                <a:tc>
                  <a:txBody>
                    <a:bodyPr/>
                    <a:lstStyle/>
                    <a:p>
                      <a:r>
                        <a:rPr lang="en-US" dirty="0"/>
                        <a:t>|</a:t>
                      </a:r>
                    </a:p>
                  </a:txBody>
                  <a:tcPr marT="0" marB="0"/>
                </a:tc>
                <a:tc>
                  <a:txBody>
                    <a:bodyPr/>
                    <a:lstStyle/>
                    <a:p>
                      <a:pPr algn="l"/>
                      <a:r>
                        <a:rPr lang="en-US" dirty="0"/>
                        <a:t>Combines sets of characters into a single regular expression and then matches any of the character set</a:t>
                      </a:r>
                    </a:p>
                  </a:txBody>
                  <a:tcPr marT="0" marB="0"/>
                </a:tc>
                <a:tc>
                  <a:txBody>
                    <a:bodyPr/>
                    <a:lstStyle/>
                    <a:p>
                      <a:pPr algn="just"/>
                      <a:r>
                        <a:rPr lang="en-US" dirty="0"/>
                        <a:t>/(</a:t>
                      </a:r>
                      <a:r>
                        <a:rPr lang="en-US" dirty="0" err="1"/>
                        <a:t>xy</a:t>
                      </a:r>
                      <a:r>
                        <a:rPr lang="en-US" dirty="0"/>
                        <a:t>)|(</a:t>
                      </a:r>
                      <a:r>
                        <a:rPr lang="en-US" dirty="0" err="1"/>
                        <a:t>uv</a:t>
                      </a:r>
                      <a:r>
                        <a:rPr lang="en-US" dirty="0"/>
                        <a:t>)|(</a:t>
                      </a:r>
                      <a:r>
                        <a:rPr lang="en-US" dirty="0" err="1"/>
                        <a:t>st</a:t>
                      </a:r>
                      <a:r>
                        <a:rPr lang="en-US" dirty="0"/>
                        <a:t>)/</a:t>
                      </a:r>
                    </a:p>
                    <a:p>
                      <a:pPr algn="l"/>
                      <a:r>
                        <a:rPr lang="en-US" dirty="0"/>
                        <a:t>Matches “</a:t>
                      </a:r>
                      <a:r>
                        <a:rPr lang="en-US" dirty="0" err="1"/>
                        <a:t>xy</a:t>
                      </a:r>
                      <a:r>
                        <a:rPr lang="en-US" dirty="0"/>
                        <a:t>” or “</a:t>
                      </a:r>
                      <a:r>
                        <a:rPr lang="en-US" dirty="0" err="1"/>
                        <a:t>uv</a:t>
                      </a:r>
                      <a:r>
                        <a:rPr lang="en-US" dirty="0"/>
                        <a:t>” or “</a:t>
                      </a:r>
                      <a:r>
                        <a:rPr lang="en-US" dirty="0" err="1"/>
                        <a:t>st</a:t>
                      </a:r>
                      <a:r>
                        <a:rPr lang="en-US" dirty="0"/>
                        <a:t>”</a:t>
                      </a:r>
                    </a:p>
                  </a:txBody>
                  <a:tcPr marT="0" marB="0"/>
                </a:tc>
                <a:extLst>
                  <a:ext uri="{0D108BD9-81ED-4DB2-BD59-A6C34878D82A}">
                    <a16:rowId xmlns:a16="http://schemas.microsoft.com/office/drawing/2014/main" val="10002"/>
                  </a:ext>
                </a:extLst>
              </a:tr>
            </a:tbl>
          </a:graphicData>
        </a:graphic>
      </p:graphicFrame>
      <p:sp>
        <p:nvSpPr>
          <p:cNvPr id="9" name="Rectangle 8"/>
          <p:cNvSpPr/>
          <p:nvPr/>
        </p:nvSpPr>
        <p:spPr>
          <a:xfrm>
            <a:off x="76200" y="2335937"/>
            <a:ext cx="8534400" cy="76944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Following table lists the various alternation and grouping character symbols.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17</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Back References</a:t>
            </a:r>
          </a:p>
        </p:txBody>
      </p:sp>
      <p:graphicFrame>
        <p:nvGraphicFramePr>
          <p:cNvPr id="12" name="Diagram 11"/>
          <p:cNvGraphicFramePr/>
          <p:nvPr>
            <p:extLst>
              <p:ext uri="{D42A27DB-BD31-4B8C-83A1-F6EECF244321}">
                <p14:modId xmlns:p14="http://schemas.microsoft.com/office/powerpoint/2010/main" val="3520958416"/>
              </p:ext>
            </p:extLst>
          </p:nvPr>
        </p:nvGraphicFramePr>
        <p:xfrm>
          <a:off x="424873" y="990600"/>
          <a:ext cx="8414327" cy="755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27200701"/>
              </p:ext>
            </p:extLst>
          </p:nvPr>
        </p:nvGraphicFramePr>
        <p:xfrm>
          <a:off x="360218" y="2603117"/>
          <a:ext cx="8305800" cy="3901440"/>
        </p:xfrm>
        <a:graphic>
          <a:graphicData uri="http://schemas.openxmlformats.org/drawingml/2006/table">
            <a:tbl>
              <a:tblPr firstRow="1" bandRow="1">
                <a:tableStyleId>{69012ECD-51FC-41F1-AA8D-1B2483CD663E}</a:tableStyleId>
              </a:tblPr>
              <a:tblGrid>
                <a:gridCol w="1242600">
                  <a:extLst>
                    <a:ext uri="{9D8B030D-6E8A-4147-A177-3AD203B41FA5}">
                      <a16:colId xmlns:a16="http://schemas.microsoft.com/office/drawing/2014/main" val="20000"/>
                    </a:ext>
                  </a:extLst>
                </a:gridCol>
                <a:gridCol w="36342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363540">
                <a:tc>
                  <a:txBody>
                    <a:bodyPr/>
                    <a:lstStyle/>
                    <a:p>
                      <a:pPr algn="ctr"/>
                      <a:endParaRPr lang="en-US" sz="2400" kern="1200" baseline="30000" dirty="0"/>
                    </a:p>
                    <a:p>
                      <a:pPr algn="ctr"/>
                      <a:r>
                        <a:rPr lang="en-US" sz="2400" kern="1200" baseline="30000" dirty="0"/>
                        <a:t>Symbol</a:t>
                      </a:r>
                      <a:endParaRPr lang="en-US" sz="2400" b="1" kern="1200" baseline="30000" dirty="0">
                        <a:solidFill>
                          <a:schemeClr val="bg1"/>
                        </a:solidFill>
                        <a:latin typeface="+mn-lt"/>
                        <a:ea typeface="+mn-ea"/>
                        <a:cs typeface="+mn-cs"/>
                      </a:endParaRPr>
                    </a:p>
                  </a:txBody>
                  <a:tcPr marT="0" marB="0"/>
                </a:tc>
                <a:tc>
                  <a:txBody>
                    <a:bodyPr/>
                    <a:lstStyle/>
                    <a:p>
                      <a:pPr algn="ctr"/>
                      <a:endParaRPr lang="en-US" sz="2400" kern="1200" baseline="30000" dirty="0"/>
                    </a:p>
                    <a:p>
                      <a:pPr algn="ctr"/>
                      <a:r>
                        <a:rPr lang="en-US" sz="2400" kern="1200" baseline="30000" dirty="0"/>
                        <a:t>Description</a:t>
                      </a:r>
                      <a:endParaRPr lang="en-US" sz="2400" b="1" kern="1200" baseline="30000" dirty="0">
                        <a:solidFill>
                          <a:schemeClr val="bg1"/>
                        </a:solidFill>
                        <a:latin typeface="+mn-lt"/>
                        <a:ea typeface="+mn-ea"/>
                        <a:cs typeface="+mn-cs"/>
                      </a:endParaRPr>
                    </a:p>
                  </a:txBody>
                  <a:tcPr marT="0" marB="0"/>
                </a:tc>
                <a:tc>
                  <a:txBody>
                    <a:bodyPr/>
                    <a:lstStyle/>
                    <a:p>
                      <a:pPr algn="ctr"/>
                      <a:endParaRPr lang="en-US" sz="2400" kern="1200" baseline="30000" dirty="0"/>
                    </a:p>
                    <a:p>
                      <a:pPr algn="ctr"/>
                      <a:r>
                        <a:rPr lang="en-US" sz="2400" kern="1200" baseline="30000" dirty="0"/>
                        <a:t>Example</a:t>
                      </a:r>
                      <a:endParaRPr lang="en-US" sz="2400" b="1" kern="1200" baseline="30000" dirty="0">
                        <a:solidFill>
                          <a:schemeClr val="bg1"/>
                        </a:solidFill>
                        <a:latin typeface="+mn-lt"/>
                        <a:ea typeface="+mn-ea"/>
                        <a:cs typeface="+mn-cs"/>
                      </a:endParaRPr>
                    </a:p>
                  </a:txBody>
                  <a:tcPr marT="0" marB="0"/>
                </a:tc>
                <a:extLst>
                  <a:ext uri="{0D108BD9-81ED-4DB2-BD59-A6C34878D82A}">
                    <a16:rowId xmlns:a16="http://schemas.microsoft.com/office/drawing/2014/main" val="10000"/>
                  </a:ext>
                </a:extLst>
              </a:tr>
              <a:tr h="674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p>
                    <a:p>
                      <a:r>
                        <a:rPr lang="en-US" sz="1600" dirty="0"/>
                        <a:t>()\n</a:t>
                      </a:r>
                    </a:p>
                  </a:txBody>
                  <a:tcPr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600" dirty="0"/>
                    </a:p>
                    <a:p>
                      <a:pPr algn="just"/>
                      <a:r>
                        <a:rPr lang="en-US" sz="1600" dirty="0"/>
                        <a:t>Matches a parenthesized set within the pattern, where n is the number of the parenthesized set to the left</a:t>
                      </a:r>
                    </a:p>
                  </a:txBody>
                  <a:tcPr marT="0" marB="0"/>
                </a:tc>
                <a:tc>
                  <a:txBody>
                    <a:bodyPr/>
                    <a:lstStyle/>
                    <a:p>
                      <a:pPr algn="just"/>
                      <a:endParaRPr lang="en-US" sz="1600" dirty="0"/>
                    </a:p>
                    <a:p>
                      <a:pPr algn="just"/>
                      <a:r>
                        <a:rPr lang="en-US" sz="1600" dirty="0">
                          <a:solidFill>
                            <a:srgbClr val="FF0000"/>
                          </a:solidFill>
                        </a:rPr>
                        <a:t>/(\w+)\s+\1/</a:t>
                      </a:r>
                    </a:p>
                    <a:p>
                      <a:pPr algn="just"/>
                      <a:r>
                        <a:rPr lang="en-US" sz="1600" dirty="0"/>
                        <a:t>Matches any word occurring twice in a line, such as “hello </a:t>
                      </a:r>
                      <a:r>
                        <a:rPr lang="en-US" sz="1600" dirty="0" err="1"/>
                        <a:t>hello</a:t>
                      </a:r>
                      <a:r>
                        <a:rPr lang="en-US" sz="1600" dirty="0"/>
                        <a:t>”. The \1 specifies that the word following the space should match the string, which already matched the pattern in the parentheses to the left of the pattern. To refer to more than one set of parentheses in the pattern, you would use \2 or \3 to match the appropriate parenthesized clauses to the left. You can have maximum 9 back references in the pattern</a:t>
                      </a:r>
                    </a:p>
                  </a:txBody>
                  <a:tcPr marT="0" marB="0"/>
                </a:tc>
                <a:extLst>
                  <a:ext uri="{0D108BD9-81ED-4DB2-BD59-A6C34878D82A}">
                    <a16:rowId xmlns:a16="http://schemas.microsoft.com/office/drawing/2014/main" val="10001"/>
                  </a:ext>
                </a:extLst>
              </a:tr>
            </a:tbl>
          </a:graphicData>
        </a:graphic>
      </p:graphicFrame>
      <p:sp>
        <p:nvSpPr>
          <p:cNvPr id="9" name="Rectangle 8"/>
          <p:cNvSpPr/>
          <p:nvPr/>
        </p:nvSpPr>
        <p:spPr>
          <a:xfrm>
            <a:off x="152400" y="1897855"/>
            <a:ext cx="8534400" cy="400110"/>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000" dirty="0">
                <a:latin typeface="Calibri" panose="020F0502020204030204" pitchFamily="34" charset="0"/>
                <a:cs typeface="Calibri" panose="020F0502020204030204" pitchFamily="34" charset="0"/>
              </a:rPr>
              <a:t>Following table lists the various alternation and grouping character symbols.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18</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Decision-making Statements</a:t>
            </a:r>
          </a:p>
        </p:txBody>
      </p:sp>
      <p:graphicFrame>
        <p:nvGraphicFramePr>
          <p:cNvPr id="12" name="Diagram 11"/>
          <p:cNvGraphicFramePr/>
          <p:nvPr>
            <p:extLst>
              <p:ext uri="{D42A27DB-BD31-4B8C-83A1-F6EECF244321}">
                <p14:modId xmlns:p14="http://schemas.microsoft.com/office/powerpoint/2010/main" val="175810740"/>
              </p:ext>
            </p:extLst>
          </p:nvPr>
        </p:nvGraphicFramePr>
        <p:xfrm>
          <a:off x="457200" y="1066800"/>
          <a:ext cx="8382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19</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pic>
        <p:nvPicPr>
          <p:cNvPr id="1026" name="Picture 2"/>
          <p:cNvPicPr>
            <a:picLocks noChangeAspect="1" noChangeArrowheads="1"/>
          </p:cNvPicPr>
          <p:nvPr/>
        </p:nvPicPr>
        <p:blipFill>
          <a:blip r:embed="rId2"/>
          <a:srcRect/>
          <a:stretch>
            <a:fillRect/>
          </a:stretch>
        </p:blipFill>
        <p:spPr bwMode="auto">
          <a:xfrm>
            <a:off x="381000" y="2866911"/>
            <a:ext cx="2716807" cy="3530755"/>
          </a:xfrm>
          <a:prstGeom prst="rect">
            <a:avLst/>
          </a:prstGeom>
          <a:noFill/>
          <a:ln w="9525">
            <a:noFill/>
            <a:miter lim="800000"/>
            <a:headEnd/>
            <a:tailEnd/>
          </a:ln>
          <a:effectLst/>
        </p:spPr>
      </p:pic>
      <p:pic>
        <p:nvPicPr>
          <p:cNvPr id="4" name="Picture 3"/>
          <p:cNvPicPr>
            <a:picLocks noChangeAspect="1"/>
          </p:cNvPicPr>
          <p:nvPr/>
        </p:nvPicPr>
        <p:blipFill>
          <a:blip r:embed="rId3"/>
          <a:stretch>
            <a:fillRect/>
          </a:stretch>
        </p:blipFill>
        <p:spPr>
          <a:xfrm>
            <a:off x="152400" y="747692"/>
            <a:ext cx="8763000" cy="1937519"/>
          </a:xfrm>
          <a:prstGeom prst="rect">
            <a:avLst/>
          </a:prstGeom>
        </p:spPr>
      </p:pic>
      <p:sp>
        <p:nvSpPr>
          <p:cNvPr id="7" name="Rectangle 6"/>
          <p:cNvSpPr/>
          <p:nvPr/>
        </p:nvSpPr>
        <p:spPr>
          <a:xfrm>
            <a:off x="-266700" y="2521479"/>
            <a:ext cx="4114800" cy="379591"/>
          </a:xfrm>
          <a:prstGeom prst="rect">
            <a:avLst/>
          </a:prstGeom>
        </p:spPr>
        <p:txBody>
          <a:bodyPr wrap="square">
            <a:spAutoFit/>
          </a:bodyPr>
          <a:lstStyle/>
          <a:p>
            <a:pPr lvl="2" indent="-274320" algn="just">
              <a:lnSpc>
                <a:spcPct val="100000"/>
              </a:lnSpc>
              <a:spcBef>
                <a:spcPts val="0"/>
              </a:spcBef>
              <a:buClr>
                <a:srgbClr val="AC1418"/>
              </a:buClr>
              <a:buFont typeface="Wingdings" pitchFamily="2" charset="2"/>
              <a:buChar char=""/>
            </a:pPr>
            <a:r>
              <a:rPr lang="en-US" sz="2800" baseline="30000">
                <a:cs typeface="Courier New" pitchFamily="49" charset="0"/>
              </a:rPr>
              <a:t>If statement</a:t>
            </a:r>
            <a:endParaRPr lang="en-US" sz="2800" baseline="30000" dirty="0">
              <a:latin typeface="Calibri" pitchFamily="34" charset="0"/>
              <a:cs typeface="Calibri" pitchFamily="34" charset="0"/>
            </a:endParaRPr>
          </a:p>
        </p:txBody>
      </p:sp>
      <p:sp>
        <p:nvSpPr>
          <p:cNvPr id="13" name="Title 4"/>
          <p:cNvSpPr>
            <a:spLocks noGrp="1"/>
          </p:cNvSpPr>
          <p:nvPr>
            <p:ph type="title"/>
          </p:nvPr>
        </p:nvSpPr>
        <p:spPr/>
        <p:txBody>
          <a:bodyPr/>
          <a:lstStyle/>
          <a:p>
            <a:r>
              <a:rPr lang="en-US" dirty="0"/>
              <a:t> Decision-making Statements</a:t>
            </a:r>
          </a:p>
        </p:txBody>
      </p:sp>
      <p:pic>
        <p:nvPicPr>
          <p:cNvPr id="9" name="Picture 8"/>
          <p:cNvPicPr>
            <a:picLocks noChangeAspect="1"/>
          </p:cNvPicPr>
          <p:nvPr/>
        </p:nvPicPr>
        <p:blipFill>
          <a:blip r:embed="rId4"/>
          <a:stretch>
            <a:fillRect/>
          </a:stretch>
        </p:blipFill>
        <p:spPr>
          <a:xfrm>
            <a:off x="3313386" y="2866911"/>
            <a:ext cx="5616302" cy="1807946"/>
          </a:xfrm>
          <a:prstGeom prst="rect">
            <a:avLst/>
          </a:prstGeom>
          <a:ln w="19050">
            <a:solidFill>
              <a:srgbClr val="002060"/>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up)">
                                      <p:cBhvr>
                                        <p:cTn id="7"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a:t>
            </a:r>
          </a:p>
        </p:txBody>
      </p:sp>
      <p:sp>
        <p:nvSpPr>
          <p:cNvPr id="5" name="Title 4"/>
          <p:cNvSpPr>
            <a:spLocks noGrp="1"/>
          </p:cNvSpPr>
          <p:nvPr>
            <p:ph type="title"/>
          </p:nvPr>
        </p:nvSpPr>
        <p:spPr/>
        <p:txBody>
          <a:bodyPr/>
          <a:lstStyle/>
          <a:p>
            <a:r>
              <a:rPr lang="en-US" dirty="0"/>
              <a:t>Objectives</a:t>
            </a:r>
          </a:p>
        </p:txBody>
      </p:sp>
      <p:sp>
        <p:nvSpPr>
          <p:cNvPr id="6" name="Rectangle 5"/>
          <p:cNvSpPr/>
          <p:nvPr/>
        </p:nvSpPr>
        <p:spPr>
          <a:xfrm>
            <a:off x="152400" y="990600"/>
            <a:ext cx="8839200" cy="3505200"/>
          </a:xfrm>
          <a:prstGeom prst="rect">
            <a:avLst/>
          </a:prstGeom>
        </p:spPr>
        <p:txBody>
          <a:bodyPr wrap="square" anchor="ctr" anchorCtr="0">
            <a:noAutofit/>
          </a:bodyPr>
          <a:lstStyle/>
          <a:p>
            <a:pPr marL="457200" indent="-274320">
              <a:lnSpc>
                <a:spcPct val="100000"/>
              </a:lnSpc>
              <a:spcBef>
                <a:spcPts val="1200"/>
              </a:spcBef>
              <a:buClr>
                <a:srgbClr val="AC1418"/>
              </a:buClr>
              <a:buFont typeface="Wingdings" pitchFamily="2" charset="2"/>
              <a:buChar char=""/>
            </a:pPr>
            <a:r>
              <a:rPr lang="en-US" sz="2400" dirty="0">
                <a:latin typeface="Calibri" panose="020F0502020204030204" pitchFamily="34" charset="0"/>
                <a:cs typeface="Calibri" panose="020F0502020204030204" pitchFamily="34" charset="0"/>
              </a:rPr>
              <a:t>Explain operators and their types in JavaScript</a:t>
            </a:r>
          </a:p>
          <a:p>
            <a:pPr marL="457200" indent="-274320">
              <a:lnSpc>
                <a:spcPct val="100000"/>
              </a:lnSpc>
              <a:spcBef>
                <a:spcPts val="1200"/>
              </a:spcBef>
              <a:buClr>
                <a:srgbClr val="AC1418"/>
              </a:buClr>
              <a:buFont typeface="Wingdings" pitchFamily="2" charset="2"/>
              <a:buChar char=""/>
            </a:pPr>
            <a:r>
              <a:rPr lang="en-US" sz="2400" dirty="0">
                <a:latin typeface="Calibri" panose="020F0502020204030204" pitchFamily="34" charset="0"/>
                <a:cs typeface="Calibri" panose="020F0502020204030204" pitchFamily="34" charset="0"/>
              </a:rPr>
              <a:t>Explain regular expressions in JavaScript</a:t>
            </a:r>
          </a:p>
          <a:p>
            <a:pPr marL="457200" indent="-274320">
              <a:lnSpc>
                <a:spcPct val="100000"/>
              </a:lnSpc>
              <a:spcBef>
                <a:spcPts val="1200"/>
              </a:spcBef>
              <a:buClr>
                <a:srgbClr val="AC1418"/>
              </a:buClr>
              <a:buFont typeface="Wingdings" pitchFamily="2" charset="2"/>
              <a:buChar char=""/>
            </a:pPr>
            <a:r>
              <a:rPr lang="en-US" sz="2400" dirty="0">
                <a:latin typeface="Calibri" panose="020F0502020204030204" pitchFamily="34" charset="0"/>
                <a:cs typeface="Calibri" panose="020F0502020204030204" pitchFamily="34" charset="0"/>
              </a:rPr>
              <a:t>Explain decision-making statements in JavaScript</a:t>
            </a:r>
          </a:p>
          <a:p>
            <a:pPr marL="457200" indent="-274320">
              <a:lnSpc>
                <a:spcPct val="100000"/>
              </a:lnSpc>
              <a:spcBef>
                <a:spcPts val="1200"/>
              </a:spcBef>
              <a:buClr>
                <a:srgbClr val="AC1418"/>
              </a:buClr>
              <a:buFont typeface="Wingdings" pitchFamily="2" charset="2"/>
              <a:buChar char=""/>
            </a:pPr>
            <a:endParaRPr lang="en-US" sz="2400" dirty="0">
              <a:latin typeface="Calibri" panose="020F0502020204030204" pitchFamily="34" charset="0"/>
              <a:cs typeface="Calibri" panose="020F0502020204030204" pitchFamily="34" charset="0"/>
            </a:endParaRPr>
          </a:p>
          <a:p>
            <a:pPr marL="457200" indent="-274320">
              <a:lnSpc>
                <a:spcPct val="100000"/>
              </a:lnSpc>
              <a:spcBef>
                <a:spcPts val="0"/>
              </a:spcBef>
              <a:buClr>
                <a:srgbClr val="AC1418"/>
              </a:buClr>
            </a:pPr>
            <a:endParaRPr lang="en-US" sz="3200" baseline="30000" dirty="0">
              <a:latin typeface="Calibri" pitchFamily="34" charset="0"/>
              <a:cs typeface="Calibri"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20</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a:t>
            </a:r>
            <a:r>
              <a:rPr lang="en-US"/>
              <a:t>if-else Statement</a:t>
            </a:r>
            <a:endParaRPr lang="en-US" dirty="0"/>
          </a:p>
        </p:txBody>
      </p:sp>
      <p:sp>
        <p:nvSpPr>
          <p:cNvPr id="6" name="Rectangle 5"/>
          <p:cNvSpPr/>
          <p:nvPr/>
        </p:nvSpPr>
        <p:spPr>
          <a:xfrm>
            <a:off x="304800" y="914400"/>
            <a:ext cx="8534400" cy="4544834"/>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The Code Snippet demonstrates the use of </a:t>
            </a:r>
            <a:r>
              <a:rPr lang="en-US" sz="2800" baseline="30000" dirty="0">
                <a:cs typeface="Courier New" pitchFamily="49" charset="0"/>
              </a:rPr>
              <a:t>if-else</a:t>
            </a:r>
            <a:r>
              <a:rPr lang="en-US" sz="2800" baseline="30000" dirty="0">
                <a:latin typeface="Calibri" pitchFamily="34" charset="0"/>
                <a:cs typeface="Calibri" pitchFamily="34" charset="0"/>
              </a:rPr>
              <a:t> statement.</a:t>
            </a: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r>
              <a:rPr lang="en-US" sz="1800" b="1" dirty="0"/>
              <a:t>&lt;SCRIPT&gt;</a:t>
            </a:r>
          </a:p>
          <a:p>
            <a:pPr lvl="1" indent="-274320" algn="just">
              <a:lnSpc>
                <a:spcPct val="100000"/>
              </a:lnSpc>
              <a:spcBef>
                <a:spcPts val="0"/>
              </a:spcBef>
              <a:buClr>
                <a:srgbClr val="AC1418"/>
              </a:buClr>
            </a:pPr>
            <a:r>
              <a:rPr lang="en-US" sz="1800" b="1" dirty="0"/>
              <a:t>  </a:t>
            </a:r>
            <a:r>
              <a:rPr lang="en-US" sz="1800" b="1" dirty="0" err="1"/>
              <a:t>var</a:t>
            </a:r>
            <a:r>
              <a:rPr lang="en-US" sz="1800" b="1" dirty="0"/>
              <a:t> </a:t>
            </a:r>
            <a:r>
              <a:rPr lang="en-US" sz="1800" b="1" dirty="0" err="1"/>
              <a:t>firstNumber</a:t>
            </a:r>
            <a:r>
              <a:rPr lang="en-US" sz="1800" b="1" dirty="0"/>
              <a:t> = prompt(‘Enter first number:’,0);</a:t>
            </a:r>
          </a:p>
          <a:p>
            <a:pPr lvl="1" indent="-274320" algn="just">
              <a:lnSpc>
                <a:spcPct val="100000"/>
              </a:lnSpc>
              <a:spcBef>
                <a:spcPts val="0"/>
              </a:spcBef>
              <a:buClr>
                <a:srgbClr val="AC1418"/>
              </a:buClr>
            </a:pPr>
            <a:r>
              <a:rPr lang="en-US" sz="1800" b="1" dirty="0"/>
              <a:t>  </a:t>
            </a:r>
            <a:r>
              <a:rPr lang="en-US" sz="1800" b="1" dirty="0" err="1"/>
              <a:t>var</a:t>
            </a:r>
            <a:r>
              <a:rPr lang="en-US" sz="1800" b="1" dirty="0"/>
              <a:t> </a:t>
            </a:r>
            <a:r>
              <a:rPr lang="en-US" sz="1800" b="1" dirty="0" err="1"/>
              <a:t>secondNumber</a:t>
            </a:r>
            <a:r>
              <a:rPr lang="en-US" sz="1800" b="1" dirty="0"/>
              <a:t> = prompt(‘Enter second number’,0);</a:t>
            </a:r>
          </a:p>
          <a:p>
            <a:pPr lvl="1" indent="-274320" algn="just">
              <a:lnSpc>
                <a:spcPct val="100000"/>
              </a:lnSpc>
              <a:spcBef>
                <a:spcPts val="0"/>
              </a:spcBef>
              <a:buClr>
                <a:srgbClr val="AC1418"/>
              </a:buClr>
            </a:pPr>
            <a:r>
              <a:rPr lang="en-US" sz="1800" b="1" dirty="0"/>
              <a:t>  </a:t>
            </a:r>
            <a:r>
              <a:rPr lang="en-US" sz="1800" b="1" dirty="0" err="1"/>
              <a:t>var</a:t>
            </a:r>
            <a:r>
              <a:rPr lang="en-US" sz="1800" b="1" dirty="0"/>
              <a:t> result = 0;</a:t>
            </a:r>
          </a:p>
          <a:p>
            <a:pPr lvl="1" indent="-274320" algn="just">
              <a:lnSpc>
                <a:spcPct val="100000"/>
              </a:lnSpc>
              <a:spcBef>
                <a:spcPts val="0"/>
              </a:spcBef>
              <a:buClr>
                <a:srgbClr val="AC1418"/>
              </a:buClr>
            </a:pPr>
            <a:r>
              <a:rPr lang="en-US" sz="1800" b="1" dirty="0"/>
              <a:t>  </a:t>
            </a:r>
            <a:r>
              <a:rPr lang="en-US" sz="1800" b="1" dirty="0">
                <a:solidFill>
                  <a:srgbClr val="FF0000"/>
                </a:solidFill>
              </a:rPr>
              <a:t>if</a:t>
            </a:r>
            <a:r>
              <a:rPr lang="en-US" sz="1800" b="1" dirty="0"/>
              <a:t> (</a:t>
            </a:r>
            <a:r>
              <a:rPr lang="en-US" sz="1800" b="1" dirty="0" err="1"/>
              <a:t>secondNumber</a:t>
            </a:r>
            <a:r>
              <a:rPr lang="en-US" sz="1800" b="1" dirty="0"/>
              <a:t> == 0)</a:t>
            </a:r>
          </a:p>
          <a:p>
            <a:pPr lvl="1" indent="-274320" algn="just">
              <a:lnSpc>
                <a:spcPct val="100000"/>
              </a:lnSpc>
              <a:spcBef>
                <a:spcPts val="0"/>
              </a:spcBef>
              <a:buClr>
                <a:srgbClr val="AC1418"/>
              </a:buClr>
            </a:pPr>
            <a:r>
              <a:rPr lang="en-US" sz="1800" b="1" dirty="0"/>
              <a:t>  </a:t>
            </a:r>
            <a:r>
              <a:rPr lang="en-US" sz="1800" b="1" dirty="0">
                <a:solidFill>
                  <a:srgbClr val="FF0000"/>
                </a:solidFill>
              </a:rPr>
              <a:t>{</a:t>
            </a:r>
          </a:p>
          <a:p>
            <a:pPr lvl="1" indent="-274320" algn="just">
              <a:lnSpc>
                <a:spcPct val="100000"/>
              </a:lnSpc>
              <a:spcBef>
                <a:spcPts val="0"/>
              </a:spcBef>
              <a:buClr>
                <a:srgbClr val="AC1418"/>
              </a:buClr>
            </a:pPr>
            <a:r>
              <a:rPr lang="en-US" sz="1800" b="1" dirty="0"/>
              <a:t>    alert(‘ERROR Message: Cannot divide by zero.’);</a:t>
            </a:r>
          </a:p>
          <a:p>
            <a:pPr lvl="1" indent="-274320" algn="just">
              <a:lnSpc>
                <a:spcPct val="100000"/>
              </a:lnSpc>
              <a:spcBef>
                <a:spcPts val="0"/>
              </a:spcBef>
              <a:buClr>
                <a:srgbClr val="AC1418"/>
              </a:buClr>
            </a:pPr>
            <a:r>
              <a:rPr lang="en-US" sz="1800" b="1" dirty="0"/>
              <a:t>  </a:t>
            </a:r>
            <a:r>
              <a:rPr lang="en-US" sz="1800" b="1" dirty="0">
                <a:solidFill>
                  <a:srgbClr val="FF0000"/>
                </a:solidFill>
              </a:rPr>
              <a:t>}</a:t>
            </a:r>
          </a:p>
          <a:p>
            <a:pPr lvl="1" indent="-274320" algn="just">
              <a:lnSpc>
                <a:spcPct val="100000"/>
              </a:lnSpc>
              <a:spcBef>
                <a:spcPts val="0"/>
              </a:spcBef>
              <a:buClr>
                <a:srgbClr val="AC1418"/>
              </a:buClr>
            </a:pPr>
            <a:r>
              <a:rPr lang="en-US" sz="1800" b="1" dirty="0"/>
              <a:t>  </a:t>
            </a:r>
            <a:r>
              <a:rPr lang="en-US" sz="1800" b="1" dirty="0">
                <a:solidFill>
                  <a:srgbClr val="FF0000"/>
                </a:solidFill>
              </a:rPr>
              <a:t>else</a:t>
            </a:r>
          </a:p>
          <a:p>
            <a:pPr lvl="1" indent="-274320" algn="just">
              <a:lnSpc>
                <a:spcPct val="100000"/>
              </a:lnSpc>
              <a:spcBef>
                <a:spcPts val="0"/>
              </a:spcBef>
              <a:buClr>
                <a:srgbClr val="AC1418"/>
              </a:buClr>
            </a:pPr>
            <a:r>
              <a:rPr lang="en-US" sz="1800" b="1" dirty="0"/>
              <a:t>  </a:t>
            </a:r>
            <a:r>
              <a:rPr lang="en-US" sz="1800" b="1" dirty="0">
                <a:solidFill>
                  <a:srgbClr val="FF0000"/>
                </a:solidFill>
              </a:rPr>
              <a:t>{</a:t>
            </a:r>
          </a:p>
          <a:p>
            <a:pPr lvl="1" indent="-274320" algn="just">
              <a:lnSpc>
                <a:spcPct val="100000"/>
              </a:lnSpc>
              <a:spcBef>
                <a:spcPts val="0"/>
              </a:spcBef>
              <a:buClr>
                <a:srgbClr val="AC1418"/>
              </a:buClr>
            </a:pPr>
            <a:r>
              <a:rPr lang="en-US" sz="1800" b="1" dirty="0"/>
              <a:t>    result = </a:t>
            </a:r>
            <a:r>
              <a:rPr lang="en-US" sz="1800" b="1" dirty="0" err="1"/>
              <a:t>firstNumber</a:t>
            </a:r>
            <a:r>
              <a:rPr lang="en-US" sz="1800" b="1" dirty="0"/>
              <a:t>/</a:t>
            </a:r>
            <a:r>
              <a:rPr lang="en-US" sz="1800" b="1" dirty="0" err="1"/>
              <a:t>secondNumber</a:t>
            </a:r>
            <a:r>
              <a:rPr lang="en-US" sz="1800" b="1" dirty="0"/>
              <a:t>;</a:t>
            </a:r>
          </a:p>
          <a:p>
            <a:pPr lvl="1" indent="-274320" algn="just">
              <a:lnSpc>
                <a:spcPct val="100000"/>
              </a:lnSpc>
              <a:spcBef>
                <a:spcPts val="0"/>
              </a:spcBef>
              <a:buClr>
                <a:srgbClr val="AC1418"/>
              </a:buClr>
            </a:pPr>
            <a:r>
              <a:rPr lang="en-US" sz="1800" b="1" dirty="0"/>
              <a:t>    alert(“Result: “ + result);</a:t>
            </a:r>
          </a:p>
          <a:p>
            <a:pPr lvl="1" indent="-274320" algn="just">
              <a:lnSpc>
                <a:spcPct val="100000"/>
              </a:lnSpc>
              <a:spcBef>
                <a:spcPts val="0"/>
              </a:spcBef>
              <a:buClr>
                <a:srgbClr val="AC1418"/>
              </a:buClr>
            </a:pPr>
            <a:r>
              <a:rPr lang="en-US" sz="1800" b="1" dirty="0"/>
              <a:t>  </a:t>
            </a:r>
            <a:r>
              <a:rPr lang="en-US" sz="1800" b="1" dirty="0">
                <a:solidFill>
                  <a:srgbClr val="FF0000"/>
                </a:solidFill>
              </a:rPr>
              <a:t>}</a:t>
            </a:r>
          </a:p>
          <a:p>
            <a:pPr lvl="1" indent="-274320" algn="just">
              <a:lnSpc>
                <a:spcPct val="100000"/>
              </a:lnSpc>
              <a:spcBef>
                <a:spcPts val="0"/>
              </a:spcBef>
              <a:buClr>
                <a:srgbClr val="AC1418"/>
              </a:buClr>
            </a:pPr>
            <a:r>
              <a:rPr lang="en-US" sz="1800" b="1" dirty="0"/>
              <a:t>&lt;/SCRIPT&gt;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21</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a:t>
            </a:r>
            <a:r>
              <a:rPr lang="en-US"/>
              <a:t>if-else-if Statement</a:t>
            </a:r>
            <a:endParaRPr lang="en-US" dirty="0"/>
          </a:p>
        </p:txBody>
      </p:sp>
      <p:sp>
        <p:nvSpPr>
          <p:cNvPr id="6" name="Rectangle 5"/>
          <p:cNvSpPr/>
          <p:nvPr/>
        </p:nvSpPr>
        <p:spPr>
          <a:xfrm>
            <a:off x="304800" y="914400"/>
            <a:ext cx="8534400" cy="4821833"/>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The Code Snippet demonstrates the use of </a:t>
            </a:r>
            <a:r>
              <a:rPr lang="en-US" sz="2800" baseline="30000" dirty="0">
                <a:cs typeface="Courier New" pitchFamily="49" charset="0"/>
              </a:rPr>
              <a:t>if-else-if</a:t>
            </a:r>
            <a:r>
              <a:rPr lang="en-US" sz="2800" baseline="30000" dirty="0">
                <a:latin typeface="Calibri" pitchFamily="34" charset="0"/>
                <a:cs typeface="Calibri" pitchFamily="34" charset="0"/>
              </a:rPr>
              <a:t> statement.</a:t>
            </a: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r>
              <a:rPr lang="en-US" sz="1800" b="1" dirty="0"/>
              <a:t>&lt;SCRIPT&gt;</a:t>
            </a:r>
          </a:p>
          <a:p>
            <a:pPr lvl="1" indent="-274320" algn="just">
              <a:lnSpc>
                <a:spcPct val="100000"/>
              </a:lnSpc>
              <a:spcBef>
                <a:spcPts val="0"/>
              </a:spcBef>
              <a:buClr>
                <a:srgbClr val="AC1418"/>
              </a:buClr>
            </a:pPr>
            <a:r>
              <a:rPr lang="en-US" sz="1800" b="1" dirty="0"/>
              <a:t>  </a:t>
            </a:r>
            <a:r>
              <a:rPr lang="en-US" sz="1800" b="1" dirty="0" err="1"/>
              <a:t>var</a:t>
            </a:r>
            <a:r>
              <a:rPr lang="en-US" sz="1800" b="1" dirty="0"/>
              <a:t> percentage = prompt(‘Enter percentage:’,0);</a:t>
            </a:r>
          </a:p>
          <a:p>
            <a:pPr lvl="1" indent="-274320" algn="just">
              <a:lnSpc>
                <a:spcPct val="100000"/>
              </a:lnSpc>
              <a:spcBef>
                <a:spcPts val="0"/>
              </a:spcBef>
              <a:buClr>
                <a:srgbClr val="AC1418"/>
              </a:buClr>
            </a:pPr>
            <a:r>
              <a:rPr lang="en-US" sz="1800" b="1" dirty="0"/>
              <a:t>  </a:t>
            </a:r>
            <a:r>
              <a:rPr lang="en-US" sz="1800" b="1" dirty="0">
                <a:solidFill>
                  <a:srgbClr val="FF0000"/>
                </a:solidFill>
              </a:rPr>
              <a:t>if</a:t>
            </a:r>
            <a:r>
              <a:rPr lang="en-US" sz="1800" b="1" dirty="0"/>
              <a:t> (percentage &gt;= 60)</a:t>
            </a:r>
          </a:p>
          <a:p>
            <a:pPr lvl="1" indent="-274320" algn="just">
              <a:lnSpc>
                <a:spcPct val="100000"/>
              </a:lnSpc>
              <a:spcBef>
                <a:spcPts val="0"/>
              </a:spcBef>
              <a:buClr>
                <a:srgbClr val="AC1418"/>
              </a:buClr>
            </a:pPr>
            <a:r>
              <a:rPr lang="en-US" sz="1800" b="1" dirty="0"/>
              <a:t>  </a:t>
            </a:r>
            <a:r>
              <a:rPr lang="en-US" sz="1800" b="1" dirty="0">
                <a:solidFill>
                  <a:srgbClr val="FF0000"/>
                </a:solidFill>
              </a:rPr>
              <a:t>{</a:t>
            </a:r>
          </a:p>
          <a:p>
            <a:pPr lvl="1" indent="-274320" algn="just">
              <a:lnSpc>
                <a:spcPct val="100000"/>
              </a:lnSpc>
              <a:spcBef>
                <a:spcPts val="0"/>
              </a:spcBef>
              <a:buClr>
                <a:srgbClr val="AC1418"/>
              </a:buClr>
            </a:pPr>
            <a:r>
              <a:rPr lang="en-US" sz="1800" b="1" dirty="0"/>
              <a:t>    alert (‘You have obtained the A grade.’);</a:t>
            </a:r>
          </a:p>
          <a:p>
            <a:pPr lvl="1" indent="-274320" algn="just">
              <a:lnSpc>
                <a:spcPct val="100000"/>
              </a:lnSpc>
              <a:spcBef>
                <a:spcPts val="0"/>
              </a:spcBef>
              <a:buClr>
                <a:srgbClr val="AC1418"/>
              </a:buClr>
            </a:pPr>
            <a:r>
              <a:rPr lang="en-US" sz="1800" b="1" dirty="0"/>
              <a:t>  </a:t>
            </a:r>
            <a:r>
              <a:rPr lang="en-US" sz="1800" b="1" dirty="0">
                <a:solidFill>
                  <a:srgbClr val="FF0000"/>
                </a:solidFill>
              </a:rPr>
              <a:t>}</a:t>
            </a:r>
          </a:p>
          <a:p>
            <a:pPr lvl="1" indent="-274320" algn="just">
              <a:lnSpc>
                <a:spcPct val="100000"/>
              </a:lnSpc>
              <a:spcBef>
                <a:spcPts val="0"/>
              </a:spcBef>
              <a:buClr>
                <a:srgbClr val="AC1418"/>
              </a:buClr>
            </a:pPr>
            <a:r>
              <a:rPr lang="en-US" sz="1800" b="1" dirty="0"/>
              <a:t>  </a:t>
            </a:r>
            <a:r>
              <a:rPr lang="en-US" sz="1800" b="1" dirty="0">
                <a:solidFill>
                  <a:srgbClr val="FF0000"/>
                </a:solidFill>
              </a:rPr>
              <a:t>else if </a:t>
            </a:r>
            <a:r>
              <a:rPr lang="en-US" sz="1800" b="1" dirty="0"/>
              <a:t>(percentage &gt;= 35 &amp;&amp; percentage &lt; 60)</a:t>
            </a:r>
          </a:p>
          <a:p>
            <a:pPr lvl="1" indent="-274320" algn="just">
              <a:lnSpc>
                <a:spcPct val="100000"/>
              </a:lnSpc>
              <a:spcBef>
                <a:spcPts val="0"/>
              </a:spcBef>
              <a:buClr>
                <a:srgbClr val="AC1418"/>
              </a:buClr>
            </a:pPr>
            <a:r>
              <a:rPr lang="en-US" sz="1800" b="1" dirty="0"/>
              <a:t>  </a:t>
            </a:r>
            <a:r>
              <a:rPr lang="en-US" sz="1800" b="1" dirty="0">
                <a:solidFill>
                  <a:srgbClr val="FF0000"/>
                </a:solidFill>
              </a:rPr>
              <a:t>{</a:t>
            </a:r>
          </a:p>
          <a:p>
            <a:pPr lvl="1" indent="-274320" algn="just">
              <a:lnSpc>
                <a:spcPct val="100000"/>
              </a:lnSpc>
              <a:spcBef>
                <a:spcPts val="0"/>
              </a:spcBef>
              <a:buClr>
                <a:srgbClr val="AC1418"/>
              </a:buClr>
            </a:pPr>
            <a:r>
              <a:rPr lang="en-US" sz="1800" b="1" dirty="0"/>
              <a:t>    alert (‘You have obtained the B class.’);</a:t>
            </a:r>
          </a:p>
          <a:p>
            <a:pPr lvl="1" indent="-274320" algn="just">
              <a:lnSpc>
                <a:spcPct val="100000"/>
              </a:lnSpc>
              <a:spcBef>
                <a:spcPts val="0"/>
              </a:spcBef>
              <a:buClr>
                <a:srgbClr val="AC1418"/>
              </a:buClr>
            </a:pPr>
            <a:r>
              <a:rPr lang="en-US" sz="1800" b="1" dirty="0"/>
              <a:t>  </a:t>
            </a:r>
            <a:r>
              <a:rPr lang="en-US" sz="1800" b="1" dirty="0">
                <a:solidFill>
                  <a:srgbClr val="FF0000"/>
                </a:solidFill>
              </a:rPr>
              <a:t>}</a:t>
            </a:r>
          </a:p>
          <a:p>
            <a:pPr lvl="1" indent="-274320" algn="just">
              <a:lnSpc>
                <a:spcPct val="100000"/>
              </a:lnSpc>
              <a:spcBef>
                <a:spcPts val="0"/>
              </a:spcBef>
              <a:buClr>
                <a:srgbClr val="AC1418"/>
              </a:buClr>
            </a:pPr>
            <a:r>
              <a:rPr lang="en-US" sz="1800" b="1" dirty="0">
                <a:solidFill>
                  <a:srgbClr val="FF0000"/>
                </a:solidFill>
              </a:rPr>
              <a:t>  else</a:t>
            </a:r>
          </a:p>
          <a:p>
            <a:pPr lvl="1" indent="-274320" algn="just">
              <a:lnSpc>
                <a:spcPct val="100000"/>
              </a:lnSpc>
              <a:spcBef>
                <a:spcPts val="0"/>
              </a:spcBef>
              <a:buClr>
                <a:srgbClr val="AC1418"/>
              </a:buClr>
            </a:pPr>
            <a:r>
              <a:rPr lang="en-US" sz="1800" b="1" dirty="0">
                <a:solidFill>
                  <a:srgbClr val="FF0000"/>
                </a:solidFill>
              </a:rPr>
              <a:t>  {</a:t>
            </a:r>
          </a:p>
          <a:p>
            <a:pPr lvl="1" indent="-274320" algn="just">
              <a:lnSpc>
                <a:spcPct val="100000"/>
              </a:lnSpc>
              <a:spcBef>
                <a:spcPts val="0"/>
              </a:spcBef>
              <a:buClr>
                <a:srgbClr val="AC1418"/>
              </a:buClr>
            </a:pPr>
            <a:r>
              <a:rPr lang="en-US" sz="1800" b="1" dirty="0"/>
              <a:t>    alert (‘You have failed’);</a:t>
            </a:r>
          </a:p>
          <a:p>
            <a:pPr lvl="1" indent="-274320" algn="just">
              <a:lnSpc>
                <a:spcPct val="100000"/>
              </a:lnSpc>
              <a:spcBef>
                <a:spcPts val="0"/>
              </a:spcBef>
              <a:buClr>
                <a:srgbClr val="AC1418"/>
              </a:buClr>
            </a:pPr>
            <a:r>
              <a:rPr lang="en-US" sz="1800" b="1" dirty="0">
                <a:solidFill>
                  <a:srgbClr val="FF0000"/>
                </a:solidFill>
              </a:rPr>
              <a:t>  }</a:t>
            </a:r>
          </a:p>
          <a:p>
            <a:pPr lvl="1" indent="-274320" algn="just">
              <a:lnSpc>
                <a:spcPct val="100000"/>
              </a:lnSpc>
              <a:spcBef>
                <a:spcPts val="0"/>
              </a:spcBef>
              <a:buClr>
                <a:srgbClr val="AC1418"/>
              </a:buClr>
            </a:pPr>
            <a:r>
              <a:rPr lang="en-US" sz="1800" b="1" dirty="0"/>
              <a:t>&lt;/SCRIPT&gt;</a:t>
            </a:r>
            <a:endParaRPr lang="en-US" sz="2400" b="1" baseline="30000" dirty="0">
              <a:cs typeface="Courier New"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22</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Nested </a:t>
            </a:r>
            <a:r>
              <a:rPr lang="en-US"/>
              <a:t>if Statement</a:t>
            </a:r>
            <a:endParaRPr lang="en-US" dirty="0"/>
          </a:p>
        </p:txBody>
      </p:sp>
      <p:sp>
        <p:nvSpPr>
          <p:cNvPr id="6" name="Rectangle 5"/>
          <p:cNvSpPr/>
          <p:nvPr/>
        </p:nvSpPr>
        <p:spPr>
          <a:xfrm>
            <a:off x="304800" y="914400"/>
            <a:ext cx="8534400" cy="4811574"/>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The Code Snippet demonstrates the use of nested </a:t>
            </a:r>
            <a:r>
              <a:rPr lang="en-US" sz="2800" baseline="30000" dirty="0">
                <a:cs typeface="Courier New" pitchFamily="49" charset="0"/>
              </a:rPr>
              <a:t>if</a:t>
            </a:r>
            <a:r>
              <a:rPr lang="en-US" sz="2800" baseline="30000" dirty="0">
                <a:latin typeface="Calibri" pitchFamily="34" charset="0"/>
                <a:cs typeface="Calibri" pitchFamily="34" charset="0"/>
              </a:rPr>
              <a:t> statement.</a:t>
            </a:r>
          </a:p>
          <a:p>
            <a:pPr lvl="1" indent="-274320" algn="just">
              <a:lnSpc>
                <a:spcPct val="100000"/>
              </a:lnSpc>
              <a:spcBef>
                <a:spcPts val="0"/>
              </a:spcBef>
              <a:buClr>
                <a:srgbClr val="AC1418"/>
              </a:buClr>
            </a:pPr>
            <a:endParaRPr lang="en-US" sz="1800" b="1" dirty="0"/>
          </a:p>
          <a:p>
            <a:pPr lvl="1" indent="-274320" algn="just">
              <a:lnSpc>
                <a:spcPct val="100000"/>
              </a:lnSpc>
              <a:spcBef>
                <a:spcPts val="0"/>
              </a:spcBef>
              <a:buClr>
                <a:srgbClr val="AC1418"/>
              </a:buClr>
            </a:pPr>
            <a:r>
              <a:rPr lang="en-US" sz="1800" b="1" dirty="0"/>
              <a:t>&lt;SCRIPT&gt;</a:t>
            </a:r>
          </a:p>
          <a:p>
            <a:pPr lvl="1" indent="-274320" algn="just">
              <a:lnSpc>
                <a:spcPct val="100000"/>
              </a:lnSpc>
              <a:spcBef>
                <a:spcPts val="0"/>
              </a:spcBef>
              <a:buClr>
                <a:srgbClr val="AC1418"/>
              </a:buClr>
            </a:pPr>
            <a:r>
              <a:rPr lang="en-US" sz="1800" b="1" dirty="0"/>
              <a:t>  </a:t>
            </a:r>
            <a:r>
              <a:rPr lang="en-US" sz="1800" b="1" dirty="0" err="1"/>
              <a:t>var</a:t>
            </a:r>
            <a:r>
              <a:rPr lang="en-US" sz="1800" b="1" dirty="0"/>
              <a:t> username = prompt(‘Enter Username:’);</a:t>
            </a:r>
          </a:p>
          <a:p>
            <a:pPr lvl="1" indent="-274320" algn="just">
              <a:lnSpc>
                <a:spcPct val="100000"/>
              </a:lnSpc>
              <a:spcBef>
                <a:spcPts val="0"/>
              </a:spcBef>
              <a:buClr>
                <a:srgbClr val="AC1418"/>
              </a:buClr>
            </a:pPr>
            <a:r>
              <a:rPr lang="en-US" sz="1800" b="1" dirty="0"/>
              <a:t>  </a:t>
            </a:r>
            <a:r>
              <a:rPr lang="en-US" sz="1800" b="1" dirty="0" err="1"/>
              <a:t>var</a:t>
            </a:r>
            <a:r>
              <a:rPr lang="en-US" sz="1800" b="1" dirty="0"/>
              <a:t> password = prompt(‘Enter Password:’);</a:t>
            </a:r>
          </a:p>
          <a:p>
            <a:pPr lvl="1" indent="-274320" algn="just">
              <a:lnSpc>
                <a:spcPct val="100000"/>
              </a:lnSpc>
              <a:spcBef>
                <a:spcPts val="0"/>
              </a:spcBef>
              <a:buClr>
                <a:srgbClr val="AC1418"/>
              </a:buClr>
            </a:pPr>
            <a:r>
              <a:rPr lang="en-US" sz="1800" b="1" dirty="0"/>
              <a:t>  </a:t>
            </a:r>
            <a:r>
              <a:rPr lang="en-US" sz="1800" b="1" dirty="0">
                <a:solidFill>
                  <a:srgbClr val="FF0000"/>
                </a:solidFill>
              </a:rPr>
              <a:t>if</a:t>
            </a:r>
            <a:r>
              <a:rPr lang="en-US" sz="1800" b="1" dirty="0"/>
              <a:t> (username != “” &amp;&amp; password != “”)</a:t>
            </a:r>
          </a:p>
          <a:p>
            <a:pPr lvl="1" indent="-274320" algn="just">
              <a:lnSpc>
                <a:spcPct val="100000"/>
              </a:lnSpc>
              <a:spcBef>
                <a:spcPts val="0"/>
              </a:spcBef>
              <a:buClr>
                <a:srgbClr val="AC1418"/>
              </a:buClr>
            </a:pPr>
            <a:r>
              <a:rPr lang="en-US" sz="1800" b="1" dirty="0">
                <a:solidFill>
                  <a:srgbClr val="FF0000"/>
                </a:solidFill>
              </a:rPr>
              <a:t>  {</a:t>
            </a:r>
          </a:p>
          <a:p>
            <a:pPr lvl="1" indent="-274320" algn="just">
              <a:lnSpc>
                <a:spcPct val="100000"/>
              </a:lnSpc>
              <a:spcBef>
                <a:spcPts val="0"/>
              </a:spcBef>
              <a:buClr>
                <a:srgbClr val="AC1418"/>
              </a:buClr>
            </a:pPr>
            <a:r>
              <a:rPr lang="en-US" sz="1800" b="1" dirty="0">
                <a:solidFill>
                  <a:srgbClr val="FF0000"/>
                </a:solidFill>
              </a:rPr>
              <a:t>    if </a:t>
            </a:r>
            <a:r>
              <a:rPr lang="en-US" sz="1800" b="1" dirty="0"/>
              <a:t>(username == “admin” &amp;&amp; password == “admin123”)</a:t>
            </a:r>
          </a:p>
          <a:p>
            <a:pPr lvl="1" indent="-274320" algn="just">
              <a:lnSpc>
                <a:spcPct val="100000"/>
              </a:lnSpc>
              <a:spcBef>
                <a:spcPts val="0"/>
              </a:spcBef>
              <a:buClr>
                <a:srgbClr val="AC1418"/>
              </a:buClr>
            </a:pPr>
            <a:r>
              <a:rPr lang="en-US" sz="1800" b="1" dirty="0"/>
              <a:t>    </a:t>
            </a:r>
            <a:r>
              <a:rPr lang="en-US" sz="1800" b="1" dirty="0">
                <a:solidFill>
                  <a:srgbClr val="FF0000"/>
                </a:solidFill>
              </a:rPr>
              <a:t>{</a:t>
            </a:r>
          </a:p>
          <a:p>
            <a:pPr lvl="1" indent="-274320" algn="just">
              <a:lnSpc>
                <a:spcPct val="100000"/>
              </a:lnSpc>
              <a:spcBef>
                <a:spcPts val="0"/>
              </a:spcBef>
              <a:buClr>
                <a:srgbClr val="AC1418"/>
              </a:buClr>
            </a:pPr>
            <a:r>
              <a:rPr lang="en-US" sz="1800" b="1" dirty="0"/>
              <a:t>      alert(‘Login Successful’);</a:t>
            </a:r>
          </a:p>
          <a:p>
            <a:pPr lvl="1" indent="-274320" algn="just">
              <a:lnSpc>
                <a:spcPct val="100000"/>
              </a:lnSpc>
              <a:spcBef>
                <a:spcPts val="0"/>
              </a:spcBef>
              <a:buClr>
                <a:srgbClr val="AC1418"/>
              </a:buClr>
            </a:pPr>
            <a:r>
              <a:rPr lang="en-US" sz="1800" b="1" dirty="0"/>
              <a:t>    </a:t>
            </a:r>
            <a:r>
              <a:rPr lang="en-US" sz="1800" b="1" dirty="0">
                <a:solidFill>
                  <a:srgbClr val="FF0000"/>
                </a:solidFill>
              </a:rPr>
              <a:t>}</a:t>
            </a:r>
          </a:p>
          <a:p>
            <a:pPr lvl="1" indent="-274320" algn="just">
              <a:lnSpc>
                <a:spcPct val="100000"/>
              </a:lnSpc>
              <a:spcBef>
                <a:spcPts val="0"/>
              </a:spcBef>
              <a:buClr>
                <a:srgbClr val="AC1418"/>
              </a:buClr>
            </a:pPr>
            <a:r>
              <a:rPr lang="en-US" sz="1800" b="1" dirty="0"/>
              <a:t>    </a:t>
            </a:r>
            <a:r>
              <a:rPr lang="en-US" sz="1800" b="1" dirty="0">
                <a:solidFill>
                  <a:srgbClr val="FF0000"/>
                </a:solidFill>
              </a:rPr>
              <a:t>else</a:t>
            </a:r>
          </a:p>
          <a:p>
            <a:pPr lvl="1" indent="-274320" algn="just">
              <a:lnSpc>
                <a:spcPct val="100000"/>
              </a:lnSpc>
              <a:spcBef>
                <a:spcPts val="0"/>
              </a:spcBef>
              <a:buClr>
                <a:srgbClr val="AC1418"/>
              </a:buClr>
            </a:pPr>
            <a:r>
              <a:rPr lang="en-US" sz="1800" b="1" dirty="0">
                <a:solidFill>
                  <a:srgbClr val="FF0000"/>
                </a:solidFill>
              </a:rPr>
              <a:t>    {</a:t>
            </a:r>
          </a:p>
          <a:p>
            <a:pPr lvl="1" indent="-274320" algn="just">
              <a:lnSpc>
                <a:spcPct val="100000"/>
              </a:lnSpc>
              <a:spcBef>
                <a:spcPts val="0"/>
              </a:spcBef>
              <a:buClr>
                <a:srgbClr val="AC1418"/>
              </a:buClr>
            </a:pPr>
            <a:r>
              <a:rPr lang="en-US" sz="1800" b="1" dirty="0"/>
              <a:t>     alert (‘Login Failed’);</a:t>
            </a:r>
          </a:p>
          <a:p>
            <a:pPr lvl="1" indent="-274320" algn="just">
              <a:lnSpc>
                <a:spcPct val="100000"/>
              </a:lnSpc>
              <a:spcBef>
                <a:spcPts val="0"/>
              </a:spcBef>
              <a:buClr>
                <a:srgbClr val="AC1418"/>
              </a:buClr>
            </a:pPr>
            <a:r>
              <a:rPr lang="en-US" sz="1800" b="1" dirty="0"/>
              <a:t>    </a:t>
            </a:r>
            <a:r>
              <a:rPr lang="en-US" sz="1800" b="1" dirty="0">
                <a:solidFill>
                  <a:srgbClr val="FF0000"/>
                </a:solidFill>
              </a:rPr>
              <a:t>}</a:t>
            </a:r>
          </a:p>
          <a:p>
            <a:pPr lvl="1" indent="-274320" algn="just">
              <a:lnSpc>
                <a:spcPct val="100000"/>
              </a:lnSpc>
              <a:spcBef>
                <a:spcPts val="0"/>
              </a:spcBef>
              <a:buClr>
                <a:srgbClr val="AC1418"/>
              </a:buClr>
            </a:pPr>
            <a:r>
              <a:rPr lang="en-US" sz="1800" b="1" dirty="0">
                <a:solidFill>
                  <a:srgbClr val="FF0000"/>
                </a:solidFill>
              </a:rPr>
              <a:t>  }</a:t>
            </a:r>
          </a:p>
          <a:p>
            <a:pPr lvl="1" indent="-274320" algn="just">
              <a:lnSpc>
                <a:spcPct val="100000"/>
              </a:lnSpc>
              <a:spcBef>
                <a:spcPts val="0"/>
              </a:spcBef>
              <a:buClr>
                <a:srgbClr val="AC1418"/>
              </a:buClr>
            </a:pPr>
            <a:r>
              <a:rPr lang="en-US" sz="1800" b="1" dirty="0"/>
              <a:t>&lt;/SCRIPT&gt;</a:t>
            </a:r>
            <a:endParaRPr lang="en-US" sz="2400" b="1" baseline="30000" dirty="0">
              <a:cs typeface="Courier New"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23</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a:t>
            </a:r>
            <a:r>
              <a:rPr lang="en-US"/>
              <a:t>switch-case Statement</a:t>
            </a:r>
            <a:endParaRPr lang="en-US" dirty="0"/>
          </a:p>
        </p:txBody>
      </p:sp>
      <p:sp>
        <p:nvSpPr>
          <p:cNvPr id="6" name="Rectangle 5"/>
          <p:cNvSpPr/>
          <p:nvPr/>
        </p:nvSpPr>
        <p:spPr>
          <a:xfrm>
            <a:off x="304800" y="914400"/>
            <a:ext cx="8534400" cy="4811574"/>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The Code Snippet demonstrates the use of </a:t>
            </a:r>
            <a:r>
              <a:rPr lang="en-US" sz="2800" baseline="30000" dirty="0">
                <a:cs typeface="Courier New" pitchFamily="49" charset="0"/>
              </a:rPr>
              <a:t>switch-case</a:t>
            </a:r>
            <a:r>
              <a:rPr lang="en-US" sz="2800" baseline="30000" dirty="0">
                <a:latin typeface="Calibri" pitchFamily="34" charset="0"/>
                <a:cs typeface="Calibri" pitchFamily="34" charset="0"/>
              </a:rPr>
              <a:t> statement.</a:t>
            </a:r>
          </a:p>
          <a:p>
            <a:pPr lvl="1" indent="-274320" algn="just">
              <a:lnSpc>
                <a:spcPct val="100000"/>
              </a:lnSpc>
              <a:spcBef>
                <a:spcPts val="0"/>
              </a:spcBef>
              <a:buClr>
                <a:srgbClr val="AC1418"/>
              </a:buClr>
            </a:pPr>
            <a:endParaRPr lang="en-US" sz="1800" b="1" dirty="0"/>
          </a:p>
          <a:p>
            <a:pPr lvl="1" indent="-274320" algn="just">
              <a:lnSpc>
                <a:spcPct val="100000"/>
              </a:lnSpc>
              <a:spcBef>
                <a:spcPts val="0"/>
              </a:spcBef>
              <a:buClr>
                <a:srgbClr val="AC1418"/>
              </a:buClr>
            </a:pPr>
            <a:r>
              <a:rPr lang="en-US" sz="1800" b="1" dirty="0"/>
              <a:t>&lt;SCRIPT&gt;</a:t>
            </a:r>
          </a:p>
          <a:p>
            <a:pPr lvl="1" indent="-274320" algn="just">
              <a:lnSpc>
                <a:spcPct val="100000"/>
              </a:lnSpc>
              <a:spcBef>
                <a:spcPts val="0"/>
              </a:spcBef>
              <a:buClr>
                <a:srgbClr val="AC1418"/>
              </a:buClr>
            </a:pPr>
            <a:r>
              <a:rPr lang="en-US" sz="1800" b="1" dirty="0"/>
              <a:t>  </a:t>
            </a:r>
            <a:r>
              <a:rPr lang="en-US" sz="1800" b="1" dirty="0" err="1"/>
              <a:t>var</a:t>
            </a:r>
            <a:r>
              <a:rPr lang="en-US" sz="1800" b="1" dirty="0"/>
              <a:t> designation = prompt(‘Enter designation:’);</a:t>
            </a:r>
          </a:p>
          <a:p>
            <a:pPr lvl="1" indent="-274320" algn="just">
              <a:lnSpc>
                <a:spcPct val="100000"/>
              </a:lnSpc>
              <a:spcBef>
                <a:spcPts val="0"/>
              </a:spcBef>
              <a:buClr>
                <a:srgbClr val="AC1418"/>
              </a:buClr>
            </a:pPr>
            <a:r>
              <a:rPr lang="en-US" sz="1800" b="1" dirty="0"/>
              <a:t>  </a:t>
            </a:r>
            <a:r>
              <a:rPr lang="en-US" sz="1800" b="1" dirty="0">
                <a:solidFill>
                  <a:srgbClr val="FF0000"/>
                </a:solidFill>
              </a:rPr>
              <a:t>switch</a:t>
            </a:r>
            <a:r>
              <a:rPr lang="en-US" sz="1800" b="1" dirty="0"/>
              <a:t> (designation)</a:t>
            </a:r>
          </a:p>
          <a:p>
            <a:pPr lvl="1" indent="-274320" algn="just">
              <a:lnSpc>
                <a:spcPct val="100000"/>
              </a:lnSpc>
              <a:spcBef>
                <a:spcPts val="0"/>
              </a:spcBef>
              <a:buClr>
                <a:srgbClr val="AC1418"/>
              </a:buClr>
            </a:pPr>
            <a:r>
              <a:rPr lang="en-US" sz="1800" b="1" dirty="0"/>
              <a:t>  </a:t>
            </a:r>
            <a:r>
              <a:rPr lang="en-US" sz="1800" b="1" dirty="0">
                <a:solidFill>
                  <a:srgbClr val="FF0000"/>
                </a:solidFill>
              </a:rPr>
              <a:t>{</a:t>
            </a:r>
          </a:p>
          <a:p>
            <a:pPr lvl="1" indent="-274320" algn="just">
              <a:lnSpc>
                <a:spcPct val="100000"/>
              </a:lnSpc>
              <a:spcBef>
                <a:spcPts val="0"/>
              </a:spcBef>
              <a:buClr>
                <a:srgbClr val="AC1418"/>
              </a:buClr>
            </a:pPr>
            <a:r>
              <a:rPr lang="en-US" sz="1800" b="1" dirty="0">
                <a:solidFill>
                  <a:srgbClr val="FF0000"/>
                </a:solidFill>
              </a:rPr>
              <a:t>    case</a:t>
            </a:r>
            <a:r>
              <a:rPr lang="en-US" sz="1800" b="1" dirty="0"/>
              <a:t> ‘Manager’</a:t>
            </a:r>
            <a:r>
              <a:rPr lang="en-US" sz="1800" b="1" dirty="0">
                <a:solidFill>
                  <a:srgbClr val="FF0000"/>
                </a:solidFill>
              </a:rPr>
              <a:t>:</a:t>
            </a:r>
          </a:p>
          <a:p>
            <a:pPr lvl="1" indent="-274320" algn="just">
              <a:lnSpc>
                <a:spcPct val="100000"/>
              </a:lnSpc>
              <a:spcBef>
                <a:spcPts val="0"/>
              </a:spcBef>
              <a:buClr>
                <a:srgbClr val="AC1418"/>
              </a:buClr>
            </a:pPr>
            <a:r>
              <a:rPr lang="en-US" sz="1800" b="1" dirty="0"/>
              <a:t>      alert (‘Salary: $21000’);</a:t>
            </a:r>
          </a:p>
          <a:p>
            <a:pPr lvl="1" indent="-274320" algn="just">
              <a:lnSpc>
                <a:spcPct val="100000"/>
              </a:lnSpc>
              <a:spcBef>
                <a:spcPts val="0"/>
              </a:spcBef>
              <a:buClr>
                <a:srgbClr val="AC1418"/>
              </a:buClr>
            </a:pPr>
            <a:r>
              <a:rPr lang="en-US" sz="1800" b="1" dirty="0"/>
              <a:t>      </a:t>
            </a:r>
            <a:r>
              <a:rPr lang="en-US" sz="1800" b="1" dirty="0">
                <a:solidFill>
                  <a:srgbClr val="6B8830"/>
                </a:solidFill>
              </a:rPr>
              <a:t>break;</a:t>
            </a:r>
          </a:p>
          <a:p>
            <a:pPr lvl="1" indent="-274320" algn="just">
              <a:lnSpc>
                <a:spcPct val="100000"/>
              </a:lnSpc>
              <a:spcBef>
                <a:spcPts val="0"/>
              </a:spcBef>
              <a:buClr>
                <a:srgbClr val="AC1418"/>
              </a:buClr>
            </a:pPr>
            <a:r>
              <a:rPr lang="en-US" sz="1800" b="1" dirty="0"/>
              <a:t>    </a:t>
            </a:r>
            <a:r>
              <a:rPr lang="en-US" sz="1800" b="1" dirty="0">
                <a:solidFill>
                  <a:srgbClr val="FF0000"/>
                </a:solidFill>
              </a:rPr>
              <a:t>case </a:t>
            </a:r>
            <a:r>
              <a:rPr lang="en-US" sz="1800" b="1" dirty="0"/>
              <a:t>‘Developer’</a:t>
            </a:r>
            <a:r>
              <a:rPr lang="en-US" sz="1800" b="1" dirty="0">
                <a:solidFill>
                  <a:srgbClr val="FF0000"/>
                </a:solidFill>
              </a:rPr>
              <a:t>:</a:t>
            </a:r>
          </a:p>
          <a:p>
            <a:pPr lvl="1" indent="-274320" algn="just">
              <a:lnSpc>
                <a:spcPct val="100000"/>
              </a:lnSpc>
              <a:spcBef>
                <a:spcPts val="0"/>
              </a:spcBef>
              <a:buClr>
                <a:srgbClr val="AC1418"/>
              </a:buClr>
            </a:pPr>
            <a:r>
              <a:rPr lang="en-US" sz="1800" b="1" dirty="0"/>
              <a:t>      alert (‘Salary: $16000’);</a:t>
            </a:r>
          </a:p>
          <a:p>
            <a:pPr lvl="1" indent="-274320" algn="just">
              <a:lnSpc>
                <a:spcPct val="100000"/>
              </a:lnSpc>
              <a:spcBef>
                <a:spcPts val="0"/>
              </a:spcBef>
              <a:buClr>
                <a:srgbClr val="AC1418"/>
              </a:buClr>
            </a:pPr>
            <a:r>
              <a:rPr lang="en-US" sz="1800" b="1" dirty="0"/>
              <a:t>      </a:t>
            </a:r>
            <a:r>
              <a:rPr lang="en-US" sz="1800" b="1" dirty="0">
                <a:solidFill>
                  <a:srgbClr val="6B8830"/>
                </a:solidFill>
              </a:rPr>
              <a:t>break;</a:t>
            </a:r>
          </a:p>
          <a:p>
            <a:pPr lvl="1" indent="-274320" algn="just">
              <a:lnSpc>
                <a:spcPct val="100000"/>
              </a:lnSpc>
              <a:spcBef>
                <a:spcPts val="0"/>
              </a:spcBef>
              <a:buClr>
                <a:srgbClr val="AC1418"/>
              </a:buClr>
            </a:pPr>
            <a:r>
              <a:rPr lang="en-US" sz="1800" b="1" dirty="0"/>
              <a:t>    </a:t>
            </a:r>
            <a:r>
              <a:rPr lang="en-US" sz="1800" b="1" dirty="0">
                <a:solidFill>
                  <a:srgbClr val="FF0000"/>
                </a:solidFill>
              </a:rPr>
              <a:t>default:</a:t>
            </a:r>
          </a:p>
          <a:p>
            <a:pPr lvl="1" indent="-274320" algn="just">
              <a:lnSpc>
                <a:spcPct val="100000"/>
              </a:lnSpc>
              <a:spcBef>
                <a:spcPts val="0"/>
              </a:spcBef>
              <a:buClr>
                <a:srgbClr val="AC1418"/>
              </a:buClr>
            </a:pPr>
            <a:r>
              <a:rPr lang="en-US" sz="1800" b="1" dirty="0"/>
              <a:t>      alert (‘Enter proper designation.’);</a:t>
            </a:r>
          </a:p>
          <a:p>
            <a:pPr lvl="1" indent="-274320" algn="just">
              <a:lnSpc>
                <a:spcPct val="100000"/>
              </a:lnSpc>
              <a:spcBef>
                <a:spcPts val="0"/>
              </a:spcBef>
              <a:buClr>
                <a:srgbClr val="AC1418"/>
              </a:buClr>
            </a:pPr>
            <a:r>
              <a:rPr lang="en-US" sz="1800" b="1" dirty="0"/>
              <a:t>      </a:t>
            </a:r>
            <a:r>
              <a:rPr lang="en-US" sz="1800" b="1" dirty="0">
                <a:solidFill>
                  <a:srgbClr val="6B8830"/>
                </a:solidFill>
              </a:rPr>
              <a:t>break;</a:t>
            </a:r>
          </a:p>
          <a:p>
            <a:pPr lvl="1" indent="-274320" algn="just">
              <a:lnSpc>
                <a:spcPct val="100000"/>
              </a:lnSpc>
              <a:spcBef>
                <a:spcPts val="0"/>
              </a:spcBef>
              <a:buClr>
                <a:srgbClr val="AC1418"/>
              </a:buClr>
            </a:pPr>
            <a:r>
              <a:rPr lang="en-US" sz="1800" b="1" dirty="0"/>
              <a:t>  </a:t>
            </a:r>
            <a:r>
              <a:rPr lang="en-US" sz="1800" b="1" dirty="0">
                <a:solidFill>
                  <a:srgbClr val="FF0000"/>
                </a:solidFill>
              </a:rPr>
              <a:t>}</a:t>
            </a:r>
          </a:p>
          <a:p>
            <a:pPr lvl="1" indent="-274320" algn="just">
              <a:lnSpc>
                <a:spcPct val="100000"/>
              </a:lnSpc>
              <a:spcBef>
                <a:spcPts val="0"/>
              </a:spcBef>
              <a:buClr>
                <a:srgbClr val="AC1418"/>
              </a:buClr>
            </a:pPr>
            <a:r>
              <a:rPr lang="en-US" sz="1800" b="1" dirty="0"/>
              <a:t>&lt;/SCRIPT&gt;</a:t>
            </a:r>
            <a:endParaRPr lang="en-US" sz="2400" b="1" baseline="30000" dirty="0">
              <a:cs typeface="Courier New"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914400"/>
            <a:ext cx="8305800" cy="5293757"/>
          </a:xfrm>
          <a:prstGeom prst="rect">
            <a:avLst/>
          </a:prstGeom>
        </p:spPr>
        <p:txBody>
          <a:bodyPr wrap="square">
            <a:spAutoFit/>
          </a:bodyPr>
          <a:lstStyle/>
          <a:p>
            <a:pPr lvl="1" indent="-274320" algn="just">
              <a:lnSpc>
                <a:spcPct val="100000"/>
              </a:lnSpc>
              <a:spcBef>
                <a:spcPts val="60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An operator specifies the type of operation to be performed on the values of variables and expressions.</a:t>
            </a:r>
          </a:p>
          <a:p>
            <a:pPr lvl="1" indent="-274320" algn="just">
              <a:lnSpc>
                <a:spcPct val="100000"/>
              </a:lnSpc>
              <a:spcBef>
                <a:spcPts val="60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JavaScript operators are classified into six categories based on the type of action they perform on operands.</a:t>
            </a:r>
          </a:p>
          <a:p>
            <a:pPr lvl="1" indent="-274320" algn="just">
              <a:lnSpc>
                <a:spcPct val="100000"/>
              </a:lnSpc>
              <a:spcBef>
                <a:spcPts val="60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There are six category of operators namely, Arithmetic, Relational, Logical, Assignment, Bitwise, and Special operators.</a:t>
            </a:r>
          </a:p>
          <a:p>
            <a:pPr lvl="1" indent="-274320" algn="just">
              <a:lnSpc>
                <a:spcPct val="100000"/>
              </a:lnSpc>
              <a:spcBef>
                <a:spcPts val="60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Operators in JavaScript have certain priority levels based on which their execution sequence is determined.</a:t>
            </a:r>
          </a:p>
          <a:p>
            <a:pPr lvl="1" indent="-274320" algn="just">
              <a:lnSpc>
                <a:spcPct val="100000"/>
              </a:lnSpc>
              <a:spcBef>
                <a:spcPts val="60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A regular expression is a pattern that is composed of set of strings, which is to be matched to a particular textual content.</a:t>
            </a:r>
          </a:p>
          <a:p>
            <a:pPr lvl="1" indent="-274320" algn="just">
              <a:lnSpc>
                <a:spcPct val="100000"/>
              </a:lnSpc>
              <a:spcBef>
                <a:spcPts val="60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In JavaScript, there are two ways to create regular expressions namely, literal syntax and </a:t>
            </a:r>
            <a:r>
              <a:rPr lang="en-US" sz="2200" dirty="0" err="1">
                <a:latin typeface="Calibri" panose="020F0502020204030204" pitchFamily="34" charset="0"/>
                <a:cs typeface="Calibri" panose="020F0502020204030204" pitchFamily="34" charset="0"/>
              </a:rPr>
              <a:t>RegExp</a:t>
            </a:r>
            <a:r>
              <a:rPr lang="en-US" sz="2200" dirty="0">
                <a:latin typeface="Calibri" panose="020F0502020204030204" pitchFamily="34" charset="0"/>
                <a:cs typeface="Calibri" panose="020F0502020204030204" pitchFamily="34" charset="0"/>
              </a:rPr>
              <a:t>() constructor.</a:t>
            </a:r>
          </a:p>
          <a:p>
            <a:pPr lvl="1" indent="-274320" algn="just">
              <a:lnSpc>
                <a:spcPct val="100000"/>
              </a:lnSpc>
              <a:spcBef>
                <a:spcPts val="60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Decision-making statements allow implementing logical decisions for executing different blocks to obtain the desired output. </a:t>
            </a:r>
          </a:p>
        </p:txBody>
      </p:sp>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24</a:t>
            </a:fld>
            <a:endParaRPr lang="en-US"/>
          </a:p>
        </p:txBody>
      </p:sp>
      <p:sp>
        <p:nvSpPr>
          <p:cNvPr id="3" name="Footer Placeholder 2"/>
          <p:cNvSpPr>
            <a:spLocks noGrp="1"/>
          </p:cNvSpPr>
          <p:nvPr>
            <p:ph type="ftr" sz="quarter" idx="11"/>
          </p:nvPr>
        </p:nvSpPr>
        <p:spPr/>
        <p:txBody>
          <a:bodyPr/>
          <a:lstStyle/>
          <a:p>
            <a:pPr>
              <a:defRPr/>
            </a:pPr>
            <a:r>
              <a:rPr lang="en-US" dirty="0"/>
              <a:t>Operators and Statements / </a:t>
            </a:r>
            <a:r>
              <a:rPr lang="en-US"/>
              <a:t>Session 13 </a:t>
            </a:r>
            <a:endParaRPr lang="en-US" dirty="0"/>
          </a:p>
        </p:txBody>
      </p:sp>
      <p:sp>
        <p:nvSpPr>
          <p:cNvPr id="4" name="Title 3"/>
          <p:cNvSpPr>
            <a:spLocks noGrp="1"/>
          </p:cNvSpPr>
          <p:nvPr>
            <p:ph type="title"/>
          </p:nvPr>
        </p:nvSpPr>
        <p:spPr/>
        <p:txBody>
          <a:bodyPr/>
          <a:lstStyle/>
          <a:p>
            <a:r>
              <a:rPr lang="en-US" dirty="0"/>
              <a:t>Summary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trips(downRight)">
                                      <p:cBhvr>
                                        <p:cTn id="7" dur="2000"/>
                                        <p:tgtEl>
                                          <p:spTgt spid="6">
                                            <p:txEl>
                                              <p:pRg st="0" end="0"/>
                                            </p:txEl>
                                          </p:spTgt>
                                        </p:tgtEl>
                                      </p:cBhvr>
                                    </p:animEffect>
                                  </p:childTnLst>
                                </p:cTn>
                              </p:par>
                            </p:childTnLst>
                          </p:cTn>
                        </p:par>
                        <p:par>
                          <p:cTn id="8" fill="hold">
                            <p:stCondLst>
                              <p:cond delay="2000"/>
                            </p:stCondLst>
                            <p:childTnLst>
                              <p:par>
                                <p:cTn id="9" presetID="18" presetClass="entr" presetSubtype="6"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strips(downRight)">
                                      <p:cBhvr>
                                        <p:cTn id="11" dur="1000"/>
                                        <p:tgtEl>
                                          <p:spTgt spid="6">
                                            <p:txEl>
                                              <p:pRg st="1" end="1"/>
                                            </p:txEl>
                                          </p:spTgt>
                                        </p:tgtEl>
                                      </p:cBhvr>
                                    </p:animEffect>
                                  </p:childTnLst>
                                </p:cTn>
                              </p:par>
                            </p:childTnLst>
                          </p:cTn>
                        </p:par>
                        <p:par>
                          <p:cTn id="12" fill="hold">
                            <p:stCondLst>
                              <p:cond delay="3000"/>
                            </p:stCondLst>
                            <p:childTnLst>
                              <p:par>
                                <p:cTn id="13" presetID="18" presetClass="entr" presetSubtype="6"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strips(downRight)">
                                      <p:cBhvr>
                                        <p:cTn id="15" dur="1000"/>
                                        <p:tgtEl>
                                          <p:spTgt spid="6">
                                            <p:txEl>
                                              <p:pRg st="2" end="2"/>
                                            </p:txEl>
                                          </p:spTgt>
                                        </p:tgtEl>
                                      </p:cBhvr>
                                    </p:animEffect>
                                  </p:childTnLst>
                                </p:cTn>
                              </p:par>
                            </p:childTnLst>
                          </p:cTn>
                        </p:par>
                        <p:par>
                          <p:cTn id="16" fill="hold">
                            <p:stCondLst>
                              <p:cond delay="4000"/>
                            </p:stCondLst>
                            <p:childTnLst>
                              <p:par>
                                <p:cTn id="17" presetID="18" presetClass="entr" presetSubtype="6" fill="hold"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strips(downRight)">
                                      <p:cBhvr>
                                        <p:cTn id="19" dur="1000"/>
                                        <p:tgtEl>
                                          <p:spTgt spid="6">
                                            <p:txEl>
                                              <p:pRg st="3" end="3"/>
                                            </p:txEl>
                                          </p:spTgt>
                                        </p:tgtEl>
                                      </p:cBhvr>
                                    </p:animEffect>
                                  </p:childTnLst>
                                </p:cTn>
                              </p:par>
                            </p:childTnLst>
                          </p:cTn>
                        </p:par>
                        <p:par>
                          <p:cTn id="20" fill="hold">
                            <p:stCondLst>
                              <p:cond delay="5000"/>
                            </p:stCondLst>
                            <p:childTnLst>
                              <p:par>
                                <p:cTn id="21" presetID="18" presetClass="entr" presetSubtype="6" fill="hold"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strips(downRight)">
                                      <p:cBhvr>
                                        <p:cTn id="23" dur="1000"/>
                                        <p:tgtEl>
                                          <p:spTgt spid="6">
                                            <p:txEl>
                                              <p:pRg st="4" end="4"/>
                                            </p:txEl>
                                          </p:spTgt>
                                        </p:tgtEl>
                                      </p:cBhvr>
                                    </p:animEffect>
                                  </p:childTnLst>
                                </p:cTn>
                              </p:par>
                            </p:childTnLst>
                          </p:cTn>
                        </p:par>
                        <p:par>
                          <p:cTn id="24" fill="hold">
                            <p:stCondLst>
                              <p:cond delay="6000"/>
                            </p:stCondLst>
                            <p:childTnLst>
                              <p:par>
                                <p:cTn id="25" presetID="18" presetClass="entr" presetSubtype="6" fill="hold"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strips(downRight)">
                                      <p:cBhvr>
                                        <p:cTn id="27" dur="1000"/>
                                        <p:tgtEl>
                                          <p:spTgt spid="6">
                                            <p:txEl>
                                              <p:pRg st="5" end="5"/>
                                            </p:txEl>
                                          </p:spTgt>
                                        </p:tgtEl>
                                      </p:cBhvr>
                                    </p:animEffect>
                                  </p:childTnLst>
                                </p:cTn>
                              </p:par>
                            </p:childTnLst>
                          </p:cTn>
                        </p:par>
                        <p:par>
                          <p:cTn id="28" fill="hold">
                            <p:stCondLst>
                              <p:cond delay="7000"/>
                            </p:stCondLst>
                            <p:childTnLst>
                              <p:par>
                                <p:cTn id="29" presetID="18" presetClass="entr" presetSubtype="6" fill="hold" nodeType="after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strips(downRight)">
                                      <p:cBhvr>
                                        <p:cTn id="31" dur="1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3</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Basics of Operators  1-2</a:t>
            </a:r>
          </a:p>
        </p:txBody>
      </p:sp>
      <p:graphicFrame>
        <p:nvGraphicFramePr>
          <p:cNvPr id="12" name="Diagram 11"/>
          <p:cNvGraphicFramePr/>
          <p:nvPr>
            <p:extLst>
              <p:ext uri="{D42A27DB-BD31-4B8C-83A1-F6EECF244321}">
                <p14:modId xmlns:p14="http://schemas.microsoft.com/office/powerpoint/2010/main" val="1934085627"/>
              </p:ext>
            </p:extLst>
          </p:nvPr>
        </p:nvGraphicFramePr>
        <p:xfrm>
          <a:off x="457200" y="838200"/>
          <a:ext cx="8382000" cy="373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2328833415"/>
              </p:ext>
            </p:extLst>
          </p:nvPr>
        </p:nvGraphicFramePr>
        <p:xfrm>
          <a:off x="457200" y="4638964"/>
          <a:ext cx="8382000" cy="18891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4</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sz="2800" dirty="0"/>
              <a:t> Basics of Operators  2-2</a:t>
            </a:r>
            <a:endParaRPr lang="en-US" sz="3000" dirty="0"/>
          </a:p>
        </p:txBody>
      </p:sp>
      <p:pic>
        <p:nvPicPr>
          <p:cNvPr id="10" name="Picture 9"/>
          <p:cNvPicPr>
            <a:picLocks noChangeAspect="1"/>
          </p:cNvPicPr>
          <p:nvPr/>
        </p:nvPicPr>
        <p:blipFill>
          <a:blip r:embed="rId2"/>
          <a:stretch>
            <a:fillRect/>
          </a:stretch>
        </p:blipFill>
        <p:spPr>
          <a:xfrm>
            <a:off x="381000" y="1066800"/>
            <a:ext cx="8107870" cy="4267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5</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609600" y="64090"/>
            <a:ext cx="8534400" cy="563562"/>
          </a:xfrm>
        </p:spPr>
        <p:txBody>
          <a:bodyPr/>
          <a:lstStyle/>
          <a:p>
            <a:r>
              <a:rPr lang="en-US" dirty="0"/>
              <a:t> </a:t>
            </a:r>
            <a:r>
              <a:rPr lang="en-US" sz="3000" dirty="0"/>
              <a:t> </a:t>
            </a:r>
            <a:r>
              <a:rPr lang="en-US" sz="2800" dirty="0"/>
              <a:t>Arithmetic / Increment and Decrement Operators</a:t>
            </a:r>
          </a:p>
        </p:txBody>
      </p:sp>
      <p:sp>
        <p:nvSpPr>
          <p:cNvPr id="9" name="Rectangle 8"/>
          <p:cNvSpPr/>
          <p:nvPr/>
        </p:nvSpPr>
        <p:spPr>
          <a:xfrm>
            <a:off x="1676400" y="5180261"/>
            <a:ext cx="1828800" cy="37959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Example.</a:t>
            </a:r>
          </a:p>
        </p:txBody>
      </p:sp>
      <p:graphicFrame>
        <p:nvGraphicFramePr>
          <p:cNvPr id="8" name="Diagram 7"/>
          <p:cNvGraphicFramePr/>
          <p:nvPr>
            <p:extLst>
              <p:ext uri="{D42A27DB-BD31-4B8C-83A1-F6EECF244321}">
                <p14:modId xmlns:p14="http://schemas.microsoft.com/office/powerpoint/2010/main" val="578621115"/>
              </p:ext>
            </p:extLst>
          </p:nvPr>
        </p:nvGraphicFramePr>
        <p:xfrm>
          <a:off x="457200" y="3325460"/>
          <a:ext cx="8382000" cy="1505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stretch>
            <a:fillRect/>
          </a:stretch>
        </p:blipFill>
        <p:spPr>
          <a:xfrm>
            <a:off x="3352800" y="4973028"/>
            <a:ext cx="5303982" cy="1498042"/>
          </a:xfrm>
          <a:prstGeom prst="rect">
            <a:avLst/>
          </a:prstGeom>
          <a:ln w="19050">
            <a:solidFill>
              <a:srgbClr val="007E39"/>
            </a:solidFill>
          </a:ln>
        </p:spPr>
      </p:pic>
      <p:graphicFrame>
        <p:nvGraphicFramePr>
          <p:cNvPr id="10" name="Diagram 9"/>
          <p:cNvGraphicFramePr/>
          <p:nvPr>
            <p:extLst>
              <p:ext uri="{D42A27DB-BD31-4B8C-83A1-F6EECF244321}">
                <p14:modId xmlns:p14="http://schemas.microsoft.com/office/powerpoint/2010/main" val="3679849333"/>
              </p:ext>
            </p:extLst>
          </p:nvPr>
        </p:nvGraphicFramePr>
        <p:xfrm>
          <a:off x="547688" y="1066800"/>
          <a:ext cx="8382000" cy="152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Rectangle 10"/>
          <p:cNvSpPr/>
          <p:nvPr/>
        </p:nvSpPr>
        <p:spPr>
          <a:xfrm>
            <a:off x="304800" y="817447"/>
            <a:ext cx="4572000" cy="420628"/>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3200" baseline="30000" dirty="0">
                <a:latin typeface="Calibri" pitchFamily="34" charset="0"/>
                <a:cs typeface="Calibri" pitchFamily="34" charset="0"/>
              </a:rPr>
              <a:t>Arithmetic Operators: </a:t>
            </a:r>
          </a:p>
        </p:txBody>
      </p:sp>
      <p:sp>
        <p:nvSpPr>
          <p:cNvPr id="12" name="Rectangle 11"/>
          <p:cNvSpPr/>
          <p:nvPr/>
        </p:nvSpPr>
        <p:spPr>
          <a:xfrm>
            <a:off x="152400" y="2998854"/>
            <a:ext cx="5334000" cy="420628"/>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3200" baseline="30000" dirty="0">
                <a:latin typeface="Calibri" pitchFamily="34" charset="0"/>
                <a:cs typeface="Calibri" pitchFamily="34" charset="0"/>
              </a:rPr>
              <a:t>Increment – Decrement Operators: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20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10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Graphic spid="8" grpId="0">
        <p:bldAsOne/>
      </p:bldGraphic>
      <p:bldGraphic spid="10" grpId="0">
        <p:bldAsOne/>
      </p:bldGraphic>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6</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a:t>
            </a:r>
            <a:r>
              <a:rPr lang="en-US"/>
              <a:t>Relational &amp; Logical  Operators</a:t>
            </a:r>
            <a:endParaRPr lang="en-US" dirty="0"/>
          </a:p>
        </p:txBody>
      </p:sp>
      <p:graphicFrame>
        <p:nvGraphicFramePr>
          <p:cNvPr id="8" name="Diagram 7"/>
          <p:cNvGraphicFramePr/>
          <p:nvPr>
            <p:extLst>
              <p:ext uri="{D42A27DB-BD31-4B8C-83A1-F6EECF244321}">
                <p14:modId xmlns:p14="http://schemas.microsoft.com/office/powerpoint/2010/main" val="60616177"/>
              </p:ext>
            </p:extLst>
          </p:nvPr>
        </p:nvGraphicFramePr>
        <p:xfrm>
          <a:off x="457200" y="1142999"/>
          <a:ext cx="8305800" cy="2819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p:cNvGraphicFramePr/>
          <p:nvPr>
            <p:extLst>
              <p:ext uri="{D42A27DB-BD31-4B8C-83A1-F6EECF244321}">
                <p14:modId xmlns:p14="http://schemas.microsoft.com/office/powerpoint/2010/main" val="4179921750"/>
              </p:ext>
            </p:extLst>
          </p:nvPr>
        </p:nvGraphicFramePr>
        <p:xfrm>
          <a:off x="457200" y="4343400"/>
          <a:ext cx="8382000" cy="1752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000"/>
                                        <p:tgtEl>
                                          <p:spTgt spid="8"/>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1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9154729"/>
              </p:ext>
            </p:extLst>
          </p:nvPr>
        </p:nvGraphicFramePr>
        <p:xfrm>
          <a:off x="1143000" y="3429000"/>
          <a:ext cx="6781800" cy="283464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548640">
                <a:tc>
                  <a:txBody>
                    <a:bodyPr/>
                    <a:lstStyle/>
                    <a:p>
                      <a:pPr algn="ctr"/>
                      <a:r>
                        <a:rPr lang="en-US" dirty="0"/>
                        <a:t>Expressions</a:t>
                      </a:r>
                    </a:p>
                  </a:txBody>
                  <a:tcPr marT="0" marB="0" anchor="ctr"/>
                </a:tc>
                <a:tc>
                  <a:txBody>
                    <a:bodyPr/>
                    <a:lstStyle/>
                    <a:p>
                      <a:pPr algn="ctr"/>
                      <a:r>
                        <a:rPr lang="en-US" dirty="0"/>
                        <a:t>Description</a:t>
                      </a:r>
                    </a:p>
                  </a:txBody>
                  <a:tcPr marT="0" marB="0" anchor="ctr"/>
                </a:tc>
                <a:tc>
                  <a:txBody>
                    <a:bodyPr/>
                    <a:lstStyle/>
                    <a:p>
                      <a:pPr algn="ctr"/>
                      <a:r>
                        <a:rPr lang="en-US" dirty="0"/>
                        <a:t>Result</a:t>
                      </a:r>
                    </a:p>
                  </a:txBody>
                  <a:tcPr marT="0" marB="0" anchor="ctr"/>
                </a:tc>
                <a:extLst>
                  <a:ext uri="{0D108BD9-81ED-4DB2-BD59-A6C34878D82A}">
                    <a16:rowId xmlns:a16="http://schemas.microsoft.com/office/drawing/2014/main" val="10000"/>
                  </a:ext>
                </a:extLst>
              </a:tr>
              <a:tr h="457200">
                <a:tc>
                  <a:txBody>
                    <a:bodyPr/>
                    <a:lstStyle/>
                    <a:p>
                      <a:r>
                        <a:rPr lang="en-US" dirty="0" err="1"/>
                        <a:t>numOne</a:t>
                      </a:r>
                      <a:r>
                        <a:rPr lang="en-US" dirty="0"/>
                        <a:t> += 6;</a:t>
                      </a:r>
                    </a:p>
                  </a:txBody>
                  <a:tcPr marT="0" marB="0" anchor="ctr"/>
                </a:tc>
                <a:tc>
                  <a:txBody>
                    <a:bodyPr/>
                    <a:lstStyle/>
                    <a:p>
                      <a:pPr algn="just"/>
                      <a:r>
                        <a:rPr lang="en-US" dirty="0" err="1"/>
                        <a:t>numOne</a:t>
                      </a:r>
                      <a:r>
                        <a:rPr lang="en-US" dirty="0"/>
                        <a:t> = </a:t>
                      </a:r>
                      <a:r>
                        <a:rPr lang="en-US" dirty="0" err="1"/>
                        <a:t>numOne</a:t>
                      </a:r>
                      <a:r>
                        <a:rPr lang="en-US" dirty="0"/>
                        <a:t> + 6</a:t>
                      </a:r>
                    </a:p>
                  </a:txBody>
                  <a:tcPr marT="0" marB="0" anchor="ctr"/>
                </a:tc>
                <a:tc>
                  <a:txBody>
                    <a:bodyPr/>
                    <a:lstStyle/>
                    <a:p>
                      <a:pPr algn="just"/>
                      <a:r>
                        <a:rPr lang="en-US" dirty="0" err="1"/>
                        <a:t>numOne</a:t>
                      </a:r>
                      <a:r>
                        <a:rPr lang="en-US" dirty="0"/>
                        <a:t> = 12</a:t>
                      </a:r>
                    </a:p>
                  </a:txBody>
                  <a:tcPr marT="0" marB="0" anchor="ctr"/>
                </a:tc>
                <a:extLst>
                  <a:ext uri="{0D108BD9-81ED-4DB2-BD59-A6C34878D82A}">
                    <a16:rowId xmlns:a16="http://schemas.microsoft.com/office/drawing/2014/main" val="10001"/>
                  </a:ext>
                </a:extLst>
              </a:tr>
              <a:tr h="457200">
                <a:tc>
                  <a:txBody>
                    <a:bodyPr/>
                    <a:lstStyle/>
                    <a:p>
                      <a:r>
                        <a:rPr lang="en-US" dirty="0" err="1"/>
                        <a:t>numOne</a:t>
                      </a:r>
                      <a:r>
                        <a:rPr lang="en-US" dirty="0"/>
                        <a:t> -= 6;</a:t>
                      </a:r>
                    </a:p>
                  </a:txBody>
                  <a:tcPr marT="0" marB="0" anchor="ctr"/>
                </a:tc>
                <a:tc>
                  <a:txBody>
                    <a:bodyPr/>
                    <a:lstStyle/>
                    <a:p>
                      <a:pPr algn="just"/>
                      <a:r>
                        <a:rPr lang="en-US" dirty="0" err="1"/>
                        <a:t>numOne</a:t>
                      </a:r>
                      <a:r>
                        <a:rPr lang="en-US" dirty="0"/>
                        <a:t> = </a:t>
                      </a:r>
                      <a:r>
                        <a:rPr lang="en-US" dirty="0" err="1"/>
                        <a:t>numOne</a:t>
                      </a:r>
                      <a:r>
                        <a:rPr lang="en-US" dirty="0"/>
                        <a:t> – 6</a:t>
                      </a:r>
                    </a:p>
                  </a:txBody>
                  <a:tcPr marT="0" marB="0" anchor="ctr"/>
                </a:tc>
                <a:tc>
                  <a:txBody>
                    <a:bodyPr/>
                    <a:lstStyle/>
                    <a:p>
                      <a:pPr algn="just"/>
                      <a:r>
                        <a:rPr lang="en-US" dirty="0" err="1"/>
                        <a:t>numOne</a:t>
                      </a:r>
                      <a:r>
                        <a:rPr lang="en-US" dirty="0"/>
                        <a:t> = 0</a:t>
                      </a:r>
                    </a:p>
                  </a:txBody>
                  <a:tcPr marT="0" marB="0" anchor="ctr"/>
                </a:tc>
                <a:extLst>
                  <a:ext uri="{0D108BD9-81ED-4DB2-BD59-A6C34878D82A}">
                    <a16:rowId xmlns:a16="http://schemas.microsoft.com/office/drawing/2014/main" val="10002"/>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numOne</a:t>
                      </a:r>
                      <a:r>
                        <a:rPr lang="en-US" dirty="0"/>
                        <a:t> *= 6;</a:t>
                      </a:r>
                    </a:p>
                  </a:txBody>
                  <a:tcPr marT="0" marB="0" anchor="ctr"/>
                </a:tc>
                <a:tc>
                  <a:txBody>
                    <a:bodyPr/>
                    <a:lstStyle/>
                    <a:p>
                      <a:pPr algn="just"/>
                      <a:r>
                        <a:rPr lang="en-US" dirty="0" err="1"/>
                        <a:t>numOne</a:t>
                      </a:r>
                      <a:r>
                        <a:rPr lang="en-US" dirty="0"/>
                        <a:t> = </a:t>
                      </a:r>
                      <a:r>
                        <a:rPr lang="en-US" dirty="0" err="1"/>
                        <a:t>numOne</a:t>
                      </a:r>
                      <a:r>
                        <a:rPr lang="en-US" dirty="0"/>
                        <a:t> * 6 </a:t>
                      </a:r>
                    </a:p>
                  </a:txBody>
                  <a:tcPr marT="0" marB="0" anchor="ctr"/>
                </a:tc>
                <a:tc>
                  <a:txBody>
                    <a:bodyPr/>
                    <a:lstStyle/>
                    <a:p>
                      <a:pPr algn="just"/>
                      <a:r>
                        <a:rPr lang="en-US" dirty="0" err="1"/>
                        <a:t>numOne</a:t>
                      </a:r>
                      <a:r>
                        <a:rPr lang="en-US" dirty="0"/>
                        <a:t> = 36</a:t>
                      </a:r>
                    </a:p>
                  </a:txBody>
                  <a:tcPr marT="0" marB="0" anchor="ctr"/>
                </a:tc>
                <a:extLst>
                  <a:ext uri="{0D108BD9-81ED-4DB2-BD59-A6C34878D82A}">
                    <a16:rowId xmlns:a16="http://schemas.microsoft.com/office/drawing/2014/main" val="10003"/>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numOne</a:t>
                      </a:r>
                      <a:r>
                        <a:rPr lang="en-US" dirty="0"/>
                        <a:t> %= 6;</a:t>
                      </a:r>
                    </a:p>
                  </a:txBody>
                  <a:tcPr marT="0" marB="0" anchor="ctr"/>
                </a:tc>
                <a:tc>
                  <a:txBody>
                    <a:bodyPr/>
                    <a:lstStyle/>
                    <a:p>
                      <a:pPr algn="just"/>
                      <a:r>
                        <a:rPr lang="en-US" dirty="0" err="1"/>
                        <a:t>numOne</a:t>
                      </a:r>
                      <a:r>
                        <a:rPr lang="en-US" dirty="0"/>
                        <a:t> = </a:t>
                      </a:r>
                      <a:r>
                        <a:rPr lang="en-US" dirty="0" err="1"/>
                        <a:t>numOne</a:t>
                      </a:r>
                      <a:r>
                        <a:rPr lang="en-US" dirty="0"/>
                        <a:t> % 6</a:t>
                      </a:r>
                    </a:p>
                  </a:txBody>
                  <a:tcPr marT="0" marB="0" anchor="ctr"/>
                </a:tc>
                <a:tc>
                  <a:txBody>
                    <a:bodyPr/>
                    <a:lstStyle/>
                    <a:p>
                      <a:pPr algn="just"/>
                      <a:r>
                        <a:rPr lang="en-US" dirty="0" err="1"/>
                        <a:t>numOne</a:t>
                      </a:r>
                      <a:r>
                        <a:rPr lang="en-US" dirty="0"/>
                        <a:t> = 0</a:t>
                      </a:r>
                    </a:p>
                  </a:txBody>
                  <a:tcPr marT="0" marB="0" anchor="ctr"/>
                </a:tc>
                <a:extLst>
                  <a:ext uri="{0D108BD9-81ED-4DB2-BD59-A6C34878D82A}">
                    <a16:rowId xmlns:a16="http://schemas.microsoft.com/office/drawing/2014/main" val="10004"/>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numOne</a:t>
                      </a:r>
                      <a:r>
                        <a:rPr lang="en-US" dirty="0"/>
                        <a:t> /= 6;</a:t>
                      </a:r>
                    </a:p>
                  </a:txBody>
                  <a:tcPr marT="0" marB="0" anchor="ctr"/>
                </a:tc>
                <a:tc>
                  <a:txBody>
                    <a:bodyPr/>
                    <a:lstStyle/>
                    <a:p>
                      <a:pPr algn="just"/>
                      <a:r>
                        <a:rPr lang="en-US" dirty="0" err="1"/>
                        <a:t>numOne</a:t>
                      </a:r>
                      <a:r>
                        <a:rPr lang="en-US" dirty="0"/>
                        <a:t> = </a:t>
                      </a:r>
                      <a:r>
                        <a:rPr lang="en-US" dirty="0" err="1"/>
                        <a:t>numOne</a:t>
                      </a:r>
                      <a:r>
                        <a:rPr lang="en-US" dirty="0"/>
                        <a:t> / 6</a:t>
                      </a:r>
                    </a:p>
                  </a:txBody>
                  <a:tcPr marT="0" marB="0" anchor="ctr"/>
                </a:tc>
                <a:tc>
                  <a:txBody>
                    <a:bodyPr/>
                    <a:lstStyle/>
                    <a:p>
                      <a:pPr algn="just"/>
                      <a:r>
                        <a:rPr lang="en-US" dirty="0" err="1"/>
                        <a:t>numOne</a:t>
                      </a:r>
                      <a:r>
                        <a:rPr lang="en-US" dirty="0"/>
                        <a:t> = 1</a:t>
                      </a:r>
                    </a:p>
                  </a:txBody>
                  <a:tcPr marT="0" marB="0" anchor="ctr"/>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7</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Assignment Operators</a:t>
            </a:r>
          </a:p>
        </p:txBody>
      </p:sp>
      <p:graphicFrame>
        <p:nvGraphicFramePr>
          <p:cNvPr id="8" name="Diagram 7"/>
          <p:cNvGraphicFramePr/>
          <p:nvPr>
            <p:extLst>
              <p:ext uri="{D42A27DB-BD31-4B8C-83A1-F6EECF244321}">
                <p14:modId xmlns:p14="http://schemas.microsoft.com/office/powerpoint/2010/main" val="978151850"/>
              </p:ext>
            </p:extLst>
          </p:nvPr>
        </p:nvGraphicFramePr>
        <p:xfrm>
          <a:off x="457200" y="914400"/>
          <a:ext cx="8382000" cy="220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000"/>
                                        <p:tgtEl>
                                          <p:spTgt spid="8"/>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8</a:t>
            </a:fld>
            <a:endParaRPr lang="en-US" dirty="0"/>
          </a:p>
        </p:txBody>
      </p:sp>
      <p:sp>
        <p:nvSpPr>
          <p:cNvPr id="5" name="Title 4"/>
          <p:cNvSpPr>
            <a:spLocks noGrp="1"/>
          </p:cNvSpPr>
          <p:nvPr>
            <p:ph type="title"/>
          </p:nvPr>
        </p:nvSpPr>
        <p:spPr>
          <a:xfrm>
            <a:off x="457200" y="198438"/>
            <a:ext cx="8534400" cy="411162"/>
          </a:xfrm>
        </p:spPr>
        <p:txBody>
          <a:bodyPr/>
          <a:lstStyle/>
          <a:p>
            <a:r>
              <a:rPr lang="en-US" dirty="0"/>
              <a:t> </a:t>
            </a:r>
            <a:r>
              <a:rPr lang="en-US"/>
              <a:t>Bitwise Operators</a:t>
            </a:r>
            <a:endParaRPr lang="en-US" dirty="0"/>
          </a:p>
        </p:txBody>
      </p:sp>
      <p:graphicFrame>
        <p:nvGraphicFramePr>
          <p:cNvPr id="8" name="Diagram 7"/>
          <p:cNvGraphicFramePr/>
          <p:nvPr>
            <p:extLst>
              <p:ext uri="{D42A27DB-BD31-4B8C-83A1-F6EECF244321}">
                <p14:modId xmlns:p14="http://schemas.microsoft.com/office/powerpoint/2010/main" val="944677011"/>
              </p:ext>
            </p:extLst>
          </p:nvPr>
        </p:nvGraphicFramePr>
        <p:xfrm>
          <a:off x="381000" y="838200"/>
          <a:ext cx="8382000" cy="152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647163" y="2514600"/>
            <a:ext cx="7696200" cy="2635785"/>
          </a:xfrm>
          <a:prstGeom prst="rect">
            <a:avLst/>
          </a:prstGeom>
        </p:spPr>
      </p:pic>
      <p:pic>
        <p:nvPicPr>
          <p:cNvPr id="7" name="Picture 6"/>
          <p:cNvPicPr>
            <a:picLocks noChangeAspect="1"/>
          </p:cNvPicPr>
          <p:nvPr/>
        </p:nvPicPr>
        <p:blipFill>
          <a:blip r:embed="rId8"/>
          <a:stretch>
            <a:fillRect/>
          </a:stretch>
        </p:blipFill>
        <p:spPr>
          <a:xfrm>
            <a:off x="1219200" y="5302785"/>
            <a:ext cx="6553200" cy="1158340"/>
          </a:xfrm>
          <a:prstGeom prst="rect">
            <a:avLst/>
          </a:prstGeom>
          <a:ln w="19050">
            <a:solidFill>
              <a:srgbClr val="002060"/>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883855709"/>
              </p:ext>
            </p:extLst>
          </p:nvPr>
        </p:nvGraphicFramePr>
        <p:xfrm>
          <a:off x="491836" y="2817750"/>
          <a:ext cx="8181571" cy="3430649"/>
        </p:xfrm>
        <a:graphic>
          <a:graphicData uri="http://schemas.openxmlformats.org/drawingml/2006/table">
            <a:tbl>
              <a:tblPr firstRow="1" bandRow="1">
                <a:tableStyleId>{21E4AEA4-8DFA-4A89-87EB-49C32662AFE0}</a:tableStyleId>
              </a:tblPr>
              <a:tblGrid>
                <a:gridCol w="1714234">
                  <a:extLst>
                    <a:ext uri="{9D8B030D-6E8A-4147-A177-3AD203B41FA5}">
                      <a16:colId xmlns:a16="http://schemas.microsoft.com/office/drawing/2014/main" val="20000"/>
                    </a:ext>
                  </a:extLst>
                </a:gridCol>
                <a:gridCol w="6467337">
                  <a:extLst>
                    <a:ext uri="{9D8B030D-6E8A-4147-A177-3AD203B41FA5}">
                      <a16:colId xmlns:a16="http://schemas.microsoft.com/office/drawing/2014/main" val="20001"/>
                    </a:ext>
                  </a:extLst>
                </a:gridCol>
              </a:tblGrid>
              <a:tr h="7063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Special Operators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Description</a:t>
                      </a:r>
                    </a:p>
                  </a:txBody>
                  <a:tcPr anchor="ctr"/>
                </a:tc>
                <a:extLst>
                  <a:ext uri="{0D108BD9-81ED-4DB2-BD59-A6C34878D82A}">
                    <a16:rowId xmlns:a16="http://schemas.microsoft.com/office/drawing/2014/main" val="10000"/>
                  </a:ext>
                </a:extLst>
              </a:tr>
              <a:tr h="908113">
                <a:tc>
                  <a:txBody>
                    <a:bodyPr/>
                    <a:lstStyle/>
                    <a:p>
                      <a:pPr algn="ctr"/>
                      <a:r>
                        <a:rPr lang="en-US" b="1" dirty="0">
                          <a:solidFill>
                            <a:srgbClr val="FF0000"/>
                          </a:solidFill>
                        </a:rPr>
                        <a:t>, </a:t>
                      </a:r>
                      <a:r>
                        <a:rPr lang="en-US" dirty="0"/>
                        <a:t>(comma)</a:t>
                      </a:r>
                    </a:p>
                  </a:txBody>
                  <a:tcPr marT="0" marB="0"/>
                </a:tc>
                <a:tc>
                  <a:txBody>
                    <a:bodyPr/>
                    <a:lstStyle/>
                    <a:p>
                      <a:pPr algn="just"/>
                      <a:r>
                        <a:rPr lang="en-US" dirty="0"/>
                        <a:t>Combines multiple expressions into a single expression, operates on them in the left to right order and returns the value of the expression on the right.</a:t>
                      </a:r>
                    </a:p>
                  </a:txBody>
                  <a:tcPr marT="0" marB="0"/>
                </a:tc>
                <a:extLst>
                  <a:ext uri="{0D108BD9-81ED-4DB2-BD59-A6C34878D82A}">
                    <a16:rowId xmlns:a16="http://schemas.microsoft.com/office/drawing/2014/main" val="10001"/>
                  </a:ext>
                </a:extLst>
              </a:tr>
              <a:tr h="1210817">
                <a:tc>
                  <a:txBody>
                    <a:bodyPr/>
                    <a:lstStyle/>
                    <a:p>
                      <a:pPr algn="ctr"/>
                      <a:r>
                        <a:rPr lang="en-US" b="1" dirty="0">
                          <a:solidFill>
                            <a:srgbClr val="FF0000"/>
                          </a:solidFill>
                        </a:rPr>
                        <a:t>?:</a:t>
                      </a:r>
                      <a:r>
                        <a:rPr lang="en-US" dirty="0"/>
                        <a:t> (conditional)</a:t>
                      </a:r>
                    </a:p>
                  </a:txBody>
                  <a:tcPr marT="0" marB="0"/>
                </a:tc>
                <a:tc>
                  <a:txBody>
                    <a:bodyPr/>
                    <a:lstStyle/>
                    <a:p>
                      <a:pPr algn="just"/>
                      <a:r>
                        <a:rPr lang="en-US" dirty="0"/>
                        <a:t>Operates on three operands where the result depends on a condition. It is also called as ternary operator and has the form condition, ? value1:value2. If the condition is true, the operator obtains value1 or else obtains value2.</a:t>
                      </a:r>
                    </a:p>
                  </a:txBody>
                  <a:tcPr marT="0" marB="0"/>
                </a:tc>
                <a:extLst>
                  <a:ext uri="{0D108BD9-81ED-4DB2-BD59-A6C34878D82A}">
                    <a16:rowId xmlns:a16="http://schemas.microsoft.com/office/drawing/2014/main" val="10002"/>
                  </a:ext>
                </a:extLst>
              </a:tr>
              <a:tr h="60540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t>typeof</a:t>
                      </a:r>
                      <a:endParaRPr lang="en-US" dirty="0"/>
                    </a:p>
                  </a:txBody>
                  <a:tcPr marT="0" marB="0"/>
                </a:tc>
                <a:tc>
                  <a:txBody>
                    <a:bodyPr/>
                    <a:lstStyle/>
                    <a:p>
                      <a:pPr algn="just"/>
                      <a:r>
                        <a:rPr lang="en-US" dirty="0"/>
                        <a:t>Returns a string that indicates the type of the operand. The operand can be a string, variable, keyword, or an object.</a:t>
                      </a:r>
                    </a:p>
                  </a:txBody>
                  <a:tcPr marT="0" marB="0"/>
                </a:tc>
                <a:extLst>
                  <a:ext uri="{0D108BD9-81ED-4DB2-BD59-A6C34878D82A}">
                    <a16:rowId xmlns:a16="http://schemas.microsoft.com/office/drawing/2014/main" val="10003"/>
                  </a:ext>
                </a:extLst>
              </a:tr>
            </a:tbl>
          </a:graphicData>
        </a:graphic>
      </p:graphicFrame>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9</a:t>
            </a:fld>
            <a:endParaRPr lang="en-US" dirty="0"/>
          </a:p>
        </p:txBody>
      </p:sp>
      <p:sp>
        <p:nvSpPr>
          <p:cNvPr id="5" name="Title 4"/>
          <p:cNvSpPr>
            <a:spLocks noGrp="1"/>
          </p:cNvSpPr>
          <p:nvPr>
            <p:ph type="title"/>
          </p:nvPr>
        </p:nvSpPr>
        <p:spPr>
          <a:xfrm>
            <a:off x="457200" y="198438"/>
            <a:ext cx="8534400" cy="411162"/>
          </a:xfrm>
        </p:spPr>
        <p:txBody>
          <a:bodyPr/>
          <a:lstStyle/>
          <a:p>
            <a:r>
              <a:rPr lang="en-US" dirty="0"/>
              <a:t> Special Operators 1-2</a:t>
            </a:r>
          </a:p>
        </p:txBody>
      </p:sp>
      <p:graphicFrame>
        <p:nvGraphicFramePr>
          <p:cNvPr id="8" name="Diagram 7"/>
          <p:cNvGraphicFramePr/>
          <p:nvPr>
            <p:extLst>
              <p:ext uri="{D42A27DB-BD31-4B8C-83A1-F6EECF244321}">
                <p14:modId xmlns:p14="http://schemas.microsoft.com/office/powerpoint/2010/main" val="3586311169"/>
              </p:ext>
            </p:extLst>
          </p:nvPr>
        </p:nvGraphicFramePr>
        <p:xfrm>
          <a:off x="462280" y="914400"/>
          <a:ext cx="83820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332971" y="2244813"/>
            <a:ext cx="8534400" cy="400110"/>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000" dirty="0">
                <a:latin typeface="Candara" panose="020E0502030303020204" pitchFamily="34" charset="0"/>
              </a:rPr>
              <a:t>Following table lists the special operators in JavaScript.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_Office Them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16048</TotalTime>
  <Words>2190</Words>
  <Application>Microsoft Office PowerPoint</Application>
  <PresentationFormat>On-screen Show (4:3)</PresentationFormat>
  <Paragraphs>301</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Book Antiqua</vt:lpstr>
      <vt:lpstr>Calibri</vt:lpstr>
      <vt:lpstr>Candara</vt:lpstr>
      <vt:lpstr>Courier New</vt:lpstr>
      <vt:lpstr>Wingdings</vt:lpstr>
      <vt:lpstr>Wingdings 2</vt:lpstr>
      <vt:lpstr>3_Office Theme</vt:lpstr>
      <vt:lpstr>PowerPoint Presentation</vt:lpstr>
      <vt:lpstr>Objectives</vt:lpstr>
      <vt:lpstr> Basics of Operators  1-2</vt:lpstr>
      <vt:lpstr> Basics of Operators  2-2</vt:lpstr>
      <vt:lpstr>  Arithmetic / Increment and Decrement Operators</vt:lpstr>
      <vt:lpstr> Relational &amp; Logical  Operators</vt:lpstr>
      <vt:lpstr> Assignment Operators</vt:lpstr>
      <vt:lpstr> Bitwise Operators</vt:lpstr>
      <vt:lpstr> Special Operators 1-2</vt:lpstr>
      <vt:lpstr> Operator Precedence</vt:lpstr>
      <vt:lpstr> Regular Expressions</vt:lpstr>
      <vt:lpstr> RegExp Methods and Properties</vt:lpstr>
      <vt:lpstr> Categories of Pattern Matching</vt:lpstr>
      <vt:lpstr> Character Classes</vt:lpstr>
      <vt:lpstr> Repetition</vt:lpstr>
      <vt:lpstr> Alternation and Grouping</vt:lpstr>
      <vt:lpstr> Back References</vt:lpstr>
      <vt:lpstr> Decision-making Statements</vt:lpstr>
      <vt:lpstr> Decision-making Statements</vt:lpstr>
      <vt:lpstr> if-else Statement</vt:lpstr>
      <vt:lpstr> if-else-if Statement</vt:lpstr>
      <vt:lpstr> Nested if Statement</vt:lpstr>
      <vt:lpstr> switch-case Statement</vt:lpstr>
      <vt:lpstr>Summary</vt:lpstr>
    </vt:vector>
  </TitlesOfParts>
  <Company>Aptech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13 XP</dc:title>
  <dc:creator>Aptech Limited</dc:creator>
  <cp:lastModifiedBy>THUYLM</cp:lastModifiedBy>
  <cp:revision>2687</cp:revision>
  <dcterms:created xsi:type="dcterms:W3CDTF">2006-08-16T00:00:00Z</dcterms:created>
  <dcterms:modified xsi:type="dcterms:W3CDTF">2018-05-29T14:29:40Z</dcterms:modified>
</cp:coreProperties>
</file>