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27"/>
  </p:notesMasterIdLst>
  <p:handoutMasterIdLst>
    <p:handoutMasterId r:id="rId28"/>
  </p:handoutMasterIdLst>
  <p:sldIdLst>
    <p:sldId id="356" r:id="rId2"/>
    <p:sldId id="357" r:id="rId3"/>
    <p:sldId id="447" r:id="rId4"/>
    <p:sldId id="448" r:id="rId5"/>
    <p:sldId id="455" r:id="rId6"/>
    <p:sldId id="456" r:id="rId7"/>
    <p:sldId id="457" r:id="rId8"/>
    <p:sldId id="459" r:id="rId9"/>
    <p:sldId id="461" r:id="rId10"/>
    <p:sldId id="463" r:id="rId11"/>
    <p:sldId id="466" r:id="rId12"/>
    <p:sldId id="468" r:id="rId13"/>
    <p:sldId id="470" r:id="rId14"/>
    <p:sldId id="472" r:id="rId15"/>
    <p:sldId id="474" r:id="rId16"/>
    <p:sldId id="479" r:id="rId17"/>
    <p:sldId id="480" r:id="rId18"/>
    <p:sldId id="481" r:id="rId19"/>
    <p:sldId id="487" r:id="rId20"/>
    <p:sldId id="492" r:id="rId21"/>
    <p:sldId id="496" r:id="rId22"/>
    <p:sldId id="497" r:id="rId23"/>
    <p:sldId id="498" r:id="rId24"/>
    <p:sldId id="499" r:id="rId25"/>
    <p:sldId id="430" r:id="rId26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tech" initials="A" lastIdx="45" clrIdx="0"/>
  <p:cmAuthor id="1" name="n.bami" initials="n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A2"/>
    <a:srgbClr val="007E39"/>
    <a:srgbClr val="F61828"/>
    <a:srgbClr val="FFFF99"/>
    <a:srgbClr val="4411D5"/>
    <a:srgbClr val="C0007B"/>
    <a:srgbClr val="AC1418"/>
    <a:srgbClr val="FFCC00"/>
    <a:srgbClr val="004E4C"/>
    <a:srgbClr val="6B8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89907" autoAdjust="0"/>
  </p:normalViewPr>
  <p:slideViewPr>
    <p:cSldViewPr>
      <p:cViewPr varScale="1">
        <p:scale>
          <a:sx n="51" d="100"/>
          <a:sy n="51" d="100"/>
        </p:scale>
        <p:origin x="272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6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/>
      <dgm:spPr/>
      <dgm:t>
        <a:bodyPr/>
        <a:lstStyle/>
        <a:p>
          <a:r>
            <a:rPr lang="en-US" dirty="0"/>
            <a:t>A mobile device, also known as a handheld device, is a small portable computing device with a small display screen and keyboard.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FC2A7E5C-B22A-46C4-9AFD-A55CEAE725CE}">
      <dgm:prSet phldrT="[Text]"/>
      <dgm:spPr/>
      <dgm:t>
        <a:bodyPr/>
        <a:lstStyle/>
        <a:p>
          <a:r>
            <a:rPr lang="en-US" dirty="0"/>
            <a:t>A mobile device has an operating system on which various types of application software are executed.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/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/>
        </a:p>
      </dgm:t>
    </dgm:pt>
    <dgm:pt modelId="{562882C0-AB97-4E3B-8D46-8E574B04BE56}">
      <dgm:prSet phldrT="[Text]"/>
      <dgm:spPr/>
      <dgm:t>
        <a:bodyPr/>
        <a:lstStyle/>
        <a:p>
          <a:r>
            <a:rPr lang="en-US" dirty="0"/>
            <a:t>These application software are also known as apps.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/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/>
        </a:p>
      </dgm:t>
    </dgm:pt>
    <dgm:pt modelId="{32F9483E-A135-41CD-9B8E-5BB23FE4E385}">
      <dgm:prSet phldrT="[Text]"/>
      <dgm:spPr/>
      <dgm:t>
        <a:bodyPr/>
        <a:lstStyle/>
        <a:p>
          <a:r>
            <a:rPr lang="en-US" dirty="0"/>
            <a:t>The most commonly used apps are mobile browsers that display the Web pages.</a:t>
          </a: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/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6541DCD4-E78C-4382-A49E-B8A5F4E48659}" type="presOf" srcId="{4E1CD5B7-2CF3-44AA-979B-6F420433627D}" destId="{388723AB-37EB-4EC2-B7B0-759657273835}" srcOrd="0" destOrd="0" presId="urn:microsoft.com/office/officeart/2005/8/layout/vList2"/>
    <dgm:cxn modelId="{7180F440-4E8A-436B-B870-9341EC9D8619}" type="presOf" srcId="{FC2A7E5C-B22A-46C4-9AFD-A55CEAE725CE}" destId="{0256FAD6-365E-4CAB-8266-8CECC71F7F52}" srcOrd="0" destOrd="0" presId="urn:microsoft.com/office/officeart/2005/8/layout/vList2"/>
    <dgm:cxn modelId="{0E6423A3-0F9E-419C-96DD-4C314FFFCE11}" type="presOf" srcId="{32F9483E-A135-41CD-9B8E-5BB23FE4E385}" destId="{02F157C3-4AF0-4564-919C-72DA0052C758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F76CACC7-DF97-49CA-ABD4-9936F0504070}" type="presOf" srcId="{562882C0-AB97-4E3B-8D46-8E574B04BE56}" destId="{A6445519-E36D-458F-8F29-D286534B965D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CD506795-9DF2-4AE9-AAAC-4CB758CC1C83}" type="presOf" srcId="{D32F8FCF-EDF2-4321-B49C-D5DF3D295B52}" destId="{9FF9BD46-DE44-4B30-80ED-AC3A9E213A06}" srcOrd="0" destOrd="0" presId="urn:microsoft.com/office/officeart/2005/8/layout/vList2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623924A2-A382-4237-B2B7-36146892CDCB}" type="presParOf" srcId="{9FF9BD46-DE44-4B30-80ED-AC3A9E213A06}" destId="{388723AB-37EB-4EC2-B7B0-759657273835}" srcOrd="0" destOrd="0" presId="urn:microsoft.com/office/officeart/2005/8/layout/vList2"/>
    <dgm:cxn modelId="{67CF156A-2044-42E1-8C49-2C8D7E52B2C9}" type="presParOf" srcId="{9FF9BD46-DE44-4B30-80ED-AC3A9E213A06}" destId="{D877BAB3-7DBF-46AB-A039-BE8C107F0C8C}" srcOrd="1" destOrd="0" presId="urn:microsoft.com/office/officeart/2005/8/layout/vList2"/>
    <dgm:cxn modelId="{C1599269-C9B3-4CD6-A796-E130F20129E7}" type="presParOf" srcId="{9FF9BD46-DE44-4B30-80ED-AC3A9E213A06}" destId="{0256FAD6-365E-4CAB-8266-8CECC71F7F52}" srcOrd="2" destOrd="0" presId="urn:microsoft.com/office/officeart/2005/8/layout/vList2"/>
    <dgm:cxn modelId="{90380FE4-7BD0-4644-B3C1-770168529035}" type="presParOf" srcId="{9FF9BD46-DE44-4B30-80ED-AC3A9E213A06}" destId="{C88DBDBC-73BA-40D4-ACAA-61468FA8920B}" srcOrd="3" destOrd="0" presId="urn:microsoft.com/office/officeart/2005/8/layout/vList2"/>
    <dgm:cxn modelId="{2F1E41F0-4BA4-4F8E-8C00-CCD5BCB8E529}" type="presParOf" srcId="{9FF9BD46-DE44-4B30-80ED-AC3A9E213A06}" destId="{A6445519-E36D-458F-8F29-D286534B965D}" srcOrd="4" destOrd="0" presId="urn:microsoft.com/office/officeart/2005/8/layout/vList2"/>
    <dgm:cxn modelId="{E8A88E40-55F4-4D60-8E31-68B35AE38D9C}" type="presParOf" srcId="{9FF9BD46-DE44-4B30-80ED-AC3A9E213A06}" destId="{A2EE26A5-691E-4C3F-B7EF-20DE69EA838D}" srcOrd="5" destOrd="0" presId="urn:microsoft.com/office/officeart/2005/8/layout/vList2"/>
    <dgm:cxn modelId="{067DA58A-6049-4DDD-B6EE-9D0C8283D941}" type="presParOf" srcId="{9FF9BD46-DE44-4B30-80ED-AC3A9E213A06}" destId="{02F157C3-4AF0-4564-919C-72DA0052C75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018682-F920-4DE4-848B-9A1180AFE0E6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EAF9682-B1F8-4E02-A34A-E6BC34DCCA96}">
      <dgm:prSet phldrT="[Text]" custT="1"/>
      <dgm:spPr/>
      <dgm:t>
        <a:bodyPr/>
        <a:lstStyle/>
        <a:p>
          <a:r>
            <a:rPr lang="en-US" sz="2000" b="1" dirty="0"/>
            <a:t>Palm OS</a:t>
          </a:r>
        </a:p>
      </dgm:t>
    </dgm:pt>
    <dgm:pt modelId="{51AABED0-CE9E-4EF0-9C33-94D5FD22E4B5}" type="parTrans" cxnId="{D335EBA5-5137-46D3-8A15-D24BAA65ECE0}">
      <dgm:prSet/>
      <dgm:spPr/>
      <dgm:t>
        <a:bodyPr/>
        <a:lstStyle/>
        <a:p>
          <a:endParaRPr lang="en-US"/>
        </a:p>
      </dgm:t>
    </dgm:pt>
    <dgm:pt modelId="{29F01021-BD6F-4C1D-B789-253439A9C9DE}" type="sibTrans" cxnId="{D335EBA5-5137-46D3-8A15-D24BAA65ECE0}">
      <dgm:prSet/>
      <dgm:spPr/>
      <dgm:t>
        <a:bodyPr/>
        <a:lstStyle/>
        <a:p>
          <a:endParaRPr lang="en-US"/>
        </a:p>
      </dgm:t>
    </dgm:pt>
    <dgm:pt modelId="{3A238C8B-31F0-40F7-B9EC-E53169E5539B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800" dirty="0"/>
            <a:t>It is a proprietary mobile OS developed by Palm Inc. and was used for Personal Digital Assistants (PDAs).</a:t>
          </a:r>
        </a:p>
      </dgm:t>
    </dgm:pt>
    <dgm:pt modelId="{BD484845-0919-4237-BFD4-636E1E810D3F}" type="parTrans" cxnId="{49F6D0AB-FA42-40CC-B8AB-828932341361}">
      <dgm:prSet/>
      <dgm:spPr/>
      <dgm:t>
        <a:bodyPr/>
        <a:lstStyle/>
        <a:p>
          <a:endParaRPr lang="en-US"/>
        </a:p>
      </dgm:t>
    </dgm:pt>
    <dgm:pt modelId="{7D267695-1A6C-4A54-9064-D4A2AC20FE80}" type="sibTrans" cxnId="{49F6D0AB-FA42-40CC-B8AB-828932341361}">
      <dgm:prSet/>
      <dgm:spPr/>
      <dgm:t>
        <a:bodyPr/>
        <a:lstStyle/>
        <a:p>
          <a:endParaRPr lang="en-US"/>
        </a:p>
      </dgm:t>
    </dgm:pt>
    <dgm:pt modelId="{C04A91E6-0399-4FA6-849B-4D70518038CE}">
      <dgm:prSet phldrT="[Text]" custT="1"/>
      <dgm:spPr/>
      <dgm:t>
        <a:bodyPr/>
        <a:lstStyle/>
        <a:p>
          <a:r>
            <a:rPr lang="en-US" sz="2000" b="1" dirty="0"/>
            <a:t>Blackberry OS</a:t>
          </a:r>
        </a:p>
      </dgm:t>
    </dgm:pt>
    <dgm:pt modelId="{EC7B69E8-2054-45DC-A8DE-8A336AD00AA9}" type="parTrans" cxnId="{42F38D73-045E-42E3-BA48-07D9077C3D61}">
      <dgm:prSet/>
      <dgm:spPr/>
      <dgm:t>
        <a:bodyPr/>
        <a:lstStyle/>
        <a:p>
          <a:endParaRPr lang="en-US"/>
        </a:p>
      </dgm:t>
    </dgm:pt>
    <dgm:pt modelId="{61345F30-84D2-44EA-A892-3858E5B17B97}" type="sibTrans" cxnId="{42F38D73-045E-42E3-BA48-07D9077C3D61}">
      <dgm:prSet/>
      <dgm:spPr/>
      <dgm:t>
        <a:bodyPr/>
        <a:lstStyle/>
        <a:p>
          <a:endParaRPr lang="en-US"/>
        </a:p>
      </dgm:t>
    </dgm:pt>
    <dgm:pt modelId="{8C588653-E5ED-4B0E-83A2-1C85D82EBD17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800" dirty="0"/>
            <a:t>Currently, Palm Inc. has developed </a:t>
          </a:r>
          <a:r>
            <a:rPr lang="en-US" sz="1800" dirty="0" err="1"/>
            <a:t>webOS</a:t>
          </a:r>
          <a:r>
            <a:rPr lang="en-US" sz="1800" dirty="0"/>
            <a:t>, which is based on the Linux kernel.</a:t>
          </a:r>
        </a:p>
      </dgm:t>
    </dgm:pt>
    <dgm:pt modelId="{B6F9851B-C209-489B-9E76-EFA7E5CC28A9}" type="parTrans" cxnId="{A173EC41-CFF5-4B83-B1EA-BBCC3C5BCF18}">
      <dgm:prSet/>
      <dgm:spPr/>
      <dgm:t>
        <a:bodyPr/>
        <a:lstStyle/>
        <a:p>
          <a:endParaRPr lang="en-US"/>
        </a:p>
      </dgm:t>
    </dgm:pt>
    <dgm:pt modelId="{CF70A110-5CE6-432B-AB4B-CECCADF947EC}" type="sibTrans" cxnId="{A173EC41-CFF5-4B83-B1EA-BBCC3C5BCF18}">
      <dgm:prSet/>
      <dgm:spPr/>
      <dgm:t>
        <a:bodyPr/>
        <a:lstStyle/>
        <a:p>
          <a:endParaRPr lang="en-US"/>
        </a:p>
      </dgm:t>
    </dgm:pt>
    <dgm:pt modelId="{7344949D-D1AF-4832-9374-05DD582A42DB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800" dirty="0"/>
            <a:t>It is a proprietary mobile OS developed by Research in Motion (RIM) and is based on Java platform. </a:t>
          </a:r>
        </a:p>
      </dgm:t>
    </dgm:pt>
    <dgm:pt modelId="{A2332D5F-AFB7-47AC-8B62-C81CFA18E0D3}" type="parTrans" cxnId="{E9571F30-618E-4920-8FCF-DF3EE1245782}">
      <dgm:prSet/>
      <dgm:spPr/>
      <dgm:t>
        <a:bodyPr/>
        <a:lstStyle/>
        <a:p>
          <a:endParaRPr lang="en-US"/>
        </a:p>
      </dgm:t>
    </dgm:pt>
    <dgm:pt modelId="{4A5847F7-4CD3-4564-B091-B5032D01FC10}" type="sibTrans" cxnId="{E9571F30-618E-4920-8FCF-DF3EE1245782}">
      <dgm:prSet/>
      <dgm:spPr/>
      <dgm:t>
        <a:bodyPr/>
        <a:lstStyle/>
        <a:p>
          <a:endParaRPr lang="en-US"/>
        </a:p>
      </dgm:t>
    </dgm:pt>
    <dgm:pt modelId="{7DCAFBBA-C246-4FC1-AD03-D0322A2CF6D6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800" dirty="0"/>
            <a:t>It is primarily used by Blackberry </a:t>
          </a:r>
          <a:r>
            <a:rPr lang="en-US" sz="1800" dirty="0" err="1"/>
            <a:t>smartphone</a:t>
          </a:r>
          <a:r>
            <a:rPr lang="en-US" sz="1800" dirty="0"/>
            <a:t> devices.</a:t>
          </a:r>
        </a:p>
      </dgm:t>
    </dgm:pt>
    <dgm:pt modelId="{67B50AE0-2936-44B7-925D-F4808173E7A0}" type="parTrans" cxnId="{42BF04A3-D7F2-4661-9427-ABD9F75E2A61}">
      <dgm:prSet/>
      <dgm:spPr/>
      <dgm:t>
        <a:bodyPr/>
        <a:lstStyle/>
        <a:p>
          <a:endParaRPr lang="en-US"/>
        </a:p>
      </dgm:t>
    </dgm:pt>
    <dgm:pt modelId="{C4B82973-B9BA-4D4A-9737-0B475F9C03D6}" type="sibTrans" cxnId="{42BF04A3-D7F2-4661-9427-ABD9F75E2A61}">
      <dgm:prSet/>
      <dgm:spPr/>
      <dgm:t>
        <a:bodyPr/>
        <a:lstStyle/>
        <a:p>
          <a:endParaRPr lang="en-US"/>
        </a:p>
      </dgm:t>
    </dgm:pt>
    <dgm:pt modelId="{35B9770D-CA92-443B-8E98-61B8397B238F}" type="pres">
      <dgm:prSet presAssocID="{9E018682-F920-4DE4-848B-9A1180AFE0E6}" presName="linear" presStyleCnt="0">
        <dgm:presLayoutVars>
          <dgm:dir/>
          <dgm:animLvl val="lvl"/>
          <dgm:resizeHandles val="exact"/>
        </dgm:presLayoutVars>
      </dgm:prSet>
      <dgm:spPr/>
    </dgm:pt>
    <dgm:pt modelId="{0473A6B5-DC7A-437A-B45A-5718DC69EABD}" type="pres">
      <dgm:prSet presAssocID="{0EAF9682-B1F8-4E02-A34A-E6BC34DCCA96}" presName="parentLin" presStyleCnt="0"/>
      <dgm:spPr/>
    </dgm:pt>
    <dgm:pt modelId="{E736F3BE-881B-4B2E-9BA6-B26B41AC01E6}" type="pres">
      <dgm:prSet presAssocID="{0EAF9682-B1F8-4E02-A34A-E6BC34DCCA96}" presName="parentLeftMargin" presStyleLbl="node1" presStyleIdx="0" presStyleCnt="2"/>
      <dgm:spPr/>
    </dgm:pt>
    <dgm:pt modelId="{F89E510D-1EE2-46EE-81BE-70A29F00E6DE}" type="pres">
      <dgm:prSet presAssocID="{0EAF9682-B1F8-4E02-A34A-E6BC34DCCA9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02E932B-1D19-4F55-8CFF-667490D2A380}" type="pres">
      <dgm:prSet presAssocID="{0EAF9682-B1F8-4E02-A34A-E6BC34DCCA96}" presName="negativeSpace" presStyleCnt="0"/>
      <dgm:spPr/>
    </dgm:pt>
    <dgm:pt modelId="{A3A48043-0B63-489A-B90C-A566B8DF0AB2}" type="pres">
      <dgm:prSet presAssocID="{0EAF9682-B1F8-4E02-A34A-E6BC34DCCA96}" presName="childText" presStyleLbl="conFgAcc1" presStyleIdx="0" presStyleCnt="2" custLinFactNeighborX="-4017" custLinFactNeighborY="30749">
        <dgm:presLayoutVars>
          <dgm:bulletEnabled val="1"/>
        </dgm:presLayoutVars>
      </dgm:prSet>
      <dgm:spPr/>
    </dgm:pt>
    <dgm:pt modelId="{1C3D44FA-DC0A-46CE-B62A-D6474139B106}" type="pres">
      <dgm:prSet presAssocID="{29F01021-BD6F-4C1D-B789-253439A9C9DE}" presName="spaceBetweenRectangles" presStyleCnt="0"/>
      <dgm:spPr/>
    </dgm:pt>
    <dgm:pt modelId="{CF90BFC0-CC62-4D4B-B77C-328420D261E1}" type="pres">
      <dgm:prSet presAssocID="{C04A91E6-0399-4FA6-849B-4D70518038CE}" presName="parentLin" presStyleCnt="0"/>
      <dgm:spPr/>
    </dgm:pt>
    <dgm:pt modelId="{2E0782FE-619F-4333-9993-8DF7C0EA2F3C}" type="pres">
      <dgm:prSet presAssocID="{C04A91E6-0399-4FA6-849B-4D70518038CE}" presName="parentLeftMargin" presStyleLbl="node1" presStyleIdx="0" presStyleCnt="2"/>
      <dgm:spPr/>
    </dgm:pt>
    <dgm:pt modelId="{DE316CCE-3D49-46EA-9077-BB003E681DE3}" type="pres">
      <dgm:prSet presAssocID="{C04A91E6-0399-4FA6-849B-4D70518038C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B1AFA51-1F20-4C0B-A3A2-5F78B804B3EC}" type="pres">
      <dgm:prSet presAssocID="{C04A91E6-0399-4FA6-849B-4D70518038CE}" presName="negativeSpace" presStyleCnt="0"/>
      <dgm:spPr/>
    </dgm:pt>
    <dgm:pt modelId="{0FA99EF7-26BA-4C9D-8B5F-4FC37D13DAFE}" type="pres">
      <dgm:prSet presAssocID="{C04A91E6-0399-4FA6-849B-4D70518038CE}" presName="childText" presStyleLbl="conFgAcc1" presStyleIdx="1" presStyleCnt="2" custLinFactNeighborY="-11557">
        <dgm:presLayoutVars>
          <dgm:bulletEnabled val="1"/>
        </dgm:presLayoutVars>
      </dgm:prSet>
      <dgm:spPr/>
    </dgm:pt>
  </dgm:ptLst>
  <dgm:cxnLst>
    <dgm:cxn modelId="{42BF04A3-D7F2-4661-9427-ABD9F75E2A61}" srcId="{C04A91E6-0399-4FA6-849B-4D70518038CE}" destId="{7DCAFBBA-C246-4FC1-AD03-D0322A2CF6D6}" srcOrd="1" destOrd="0" parTransId="{67B50AE0-2936-44B7-925D-F4808173E7A0}" sibTransId="{C4B82973-B9BA-4D4A-9737-0B475F9C03D6}"/>
    <dgm:cxn modelId="{A173EC41-CFF5-4B83-B1EA-BBCC3C5BCF18}" srcId="{0EAF9682-B1F8-4E02-A34A-E6BC34DCCA96}" destId="{8C588653-E5ED-4B0E-83A2-1C85D82EBD17}" srcOrd="1" destOrd="0" parTransId="{B6F9851B-C209-489B-9E76-EFA7E5CC28A9}" sibTransId="{CF70A110-5CE6-432B-AB4B-CECCADF947EC}"/>
    <dgm:cxn modelId="{A356CB2E-8FE0-4A05-AEBF-8AC18C2AB04F}" type="presOf" srcId="{C04A91E6-0399-4FA6-849B-4D70518038CE}" destId="{2E0782FE-619F-4333-9993-8DF7C0EA2F3C}" srcOrd="0" destOrd="0" presId="urn:microsoft.com/office/officeart/2005/8/layout/list1"/>
    <dgm:cxn modelId="{8774009D-A35C-4666-8B37-690C111EBA37}" type="presOf" srcId="{3A238C8B-31F0-40F7-B9EC-E53169E5539B}" destId="{A3A48043-0B63-489A-B90C-A566B8DF0AB2}" srcOrd="0" destOrd="0" presId="urn:microsoft.com/office/officeart/2005/8/layout/list1"/>
    <dgm:cxn modelId="{EE6964EE-9CA3-41B6-909B-C202EF0A659D}" type="presOf" srcId="{C04A91E6-0399-4FA6-849B-4D70518038CE}" destId="{DE316CCE-3D49-46EA-9077-BB003E681DE3}" srcOrd="1" destOrd="0" presId="urn:microsoft.com/office/officeart/2005/8/layout/list1"/>
    <dgm:cxn modelId="{E9571F30-618E-4920-8FCF-DF3EE1245782}" srcId="{C04A91E6-0399-4FA6-849B-4D70518038CE}" destId="{7344949D-D1AF-4832-9374-05DD582A42DB}" srcOrd="0" destOrd="0" parTransId="{A2332D5F-AFB7-47AC-8B62-C81CFA18E0D3}" sibTransId="{4A5847F7-4CD3-4564-B091-B5032D01FC10}"/>
    <dgm:cxn modelId="{AC52E53E-0C4D-4B11-BF60-CA78997E67BB}" type="presOf" srcId="{7DCAFBBA-C246-4FC1-AD03-D0322A2CF6D6}" destId="{0FA99EF7-26BA-4C9D-8B5F-4FC37D13DAFE}" srcOrd="0" destOrd="1" presId="urn:microsoft.com/office/officeart/2005/8/layout/list1"/>
    <dgm:cxn modelId="{4E7B88A4-4D23-433E-ADB2-8D61B915ECDD}" type="presOf" srcId="{0EAF9682-B1F8-4E02-A34A-E6BC34DCCA96}" destId="{E736F3BE-881B-4B2E-9BA6-B26B41AC01E6}" srcOrd="0" destOrd="0" presId="urn:microsoft.com/office/officeart/2005/8/layout/list1"/>
    <dgm:cxn modelId="{42F38D73-045E-42E3-BA48-07D9077C3D61}" srcId="{9E018682-F920-4DE4-848B-9A1180AFE0E6}" destId="{C04A91E6-0399-4FA6-849B-4D70518038CE}" srcOrd="1" destOrd="0" parTransId="{EC7B69E8-2054-45DC-A8DE-8A336AD00AA9}" sibTransId="{61345F30-84D2-44EA-A892-3858E5B17B97}"/>
    <dgm:cxn modelId="{D335EBA5-5137-46D3-8A15-D24BAA65ECE0}" srcId="{9E018682-F920-4DE4-848B-9A1180AFE0E6}" destId="{0EAF9682-B1F8-4E02-A34A-E6BC34DCCA96}" srcOrd="0" destOrd="0" parTransId="{51AABED0-CE9E-4EF0-9C33-94D5FD22E4B5}" sibTransId="{29F01021-BD6F-4C1D-B789-253439A9C9DE}"/>
    <dgm:cxn modelId="{49F6D0AB-FA42-40CC-B8AB-828932341361}" srcId="{0EAF9682-B1F8-4E02-A34A-E6BC34DCCA96}" destId="{3A238C8B-31F0-40F7-B9EC-E53169E5539B}" srcOrd="0" destOrd="0" parTransId="{BD484845-0919-4237-BFD4-636E1E810D3F}" sibTransId="{7D267695-1A6C-4A54-9064-D4A2AC20FE80}"/>
    <dgm:cxn modelId="{EF43CCBD-3B10-4F7A-A14D-FFE89E1A00C9}" type="presOf" srcId="{9E018682-F920-4DE4-848B-9A1180AFE0E6}" destId="{35B9770D-CA92-443B-8E98-61B8397B238F}" srcOrd="0" destOrd="0" presId="urn:microsoft.com/office/officeart/2005/8/layout/list1"/>
    <dgm:cxn modelId="{930B5A91-3DE8-42A4-8B36-20F4B085E0BE}" type="presOf" srcId="{8C588653-E5ED-4B0E-83A2-1C85D82EBD17}" destId="{A3A48043-0B63-489A-B90C-A566B8DF0AB2}" srcOrd="0" destOrd="1" presId="urn:microsoft.com/office/officeart/2005/8/layout/list1"/>
    <dgm:cxn modelId="{012668BB-F640-4604-B9F0-FAA9970CB37C}" type="presOf" srcId="{7344949D-D1AF-4832-9374-05DD582A42DB}" destId="{0FA99EF7-26BA-4C9D-8B5F-4FC37D13DAFE}" srcOrd="0" destOrd="0" presId="urn:microsoft.com/office/officeart/2005/8/layout/list1"/>
    <dgm:cxn modelId="{7ACB8AE0-B3C9-4299-A003-F526D4A358E3}" type="presOf" srcId="{0EAF9682-B1F8-4E02-A34A-E6BC34DCCA96}" destId="{F89E510D-1EE2-46EE-81BE-70A29F00E6DE}" srcOrd="1" destOrd="0" presId="urn:microsoft.com/office/officeart/2005/8/layout/list1"/>
    <dgm:cxn modelId="{E835B6F2-58CB-4E68-A569-EE9449D7B687}" type="presParOf" srcId="{35B9770D-CA92-443B-8E98-61B8397B238F}" destId="{0473A6B5-DC7A-437A-B45A-5718DC69EABD}" srcOrd="0" destOrd="0" presId="urn:microsoft.com/office/officeart/2005/8/layout/list1"/>
    <dgm:cxn modelId="{E740B6E3-9385-4411-AF9A-FD6BAF31EA3D}" type="presParOf" srcId="{0473A6B5-DC7A-437A-B45A-5718DC69EABD}" destId="{E736F3BE-881B-4B2E-9BA6-B26B41AC01E6}" srcOrd="0" destOrd="0" presId="urn:microsoft.com/office/officeart/2005/8/layout/list1"/>
    <dgm:cxn modelId="{E0CC7319-6B8A-430C-8EBD-7FDAFCB00C86}" type="presParOf" srcId="{0473A6B5-DC7A-437A-B45A-5718DC69EABD}" destId="{F89E510D-1EE2-46EE-81BE-70A29F00E6DE}" srcOrd="1" destOrd="0" presId="urn:microsoft.com/office/officeart/2005/8/layout/list1"/>
    <dgm:cxn modelId="{238F1538-5F5A-43DF-ADFE-391A6E65F1CE}" type="presParOf" srcId="{35B9770D-CA92-443B-8E98-61B8397B238F}" destId="{302E932B-1D19-4F55-8CFF-667490D2A380}" srcOrd="1" destOrd="0" presId="urn:microsoft.com/office/officeart/2005/8/layout/list1"/>
    <dgm:cxn modelId="{A949E5E7-BE9C-40B1-87CC-42DE64A913CC}" type="presParOf" srcId="{35B9770D-CA92-443B-8E98-61B8397B238F}" destId="{A3A48043-0B63-489A-B90C-A566B8DF0AB2}" srcOrd="2" destOrd="0" presId="urn:microsoft.com/office/officeart/2005/8/layout/list1"/>
    <dgm:cxn modelId="{DE1BB432-51C4-4268-BDC3-656002177789}" type="presParOf" srcId="{35B9770D-CA92-443B-8E98-61B8397B238F}" destId="{1C3D44FA-DC0A-46CE-B62A-D6474139B106}" srcOrd="3" destOrd="0" presId="urn:microsoft.com/office/officeart/2005/8/layout/list1"/>
    <dgm:cxn modelId="{C48D9E29-BF0C-4247-90F6-30E428990252}" type="presParOf" srcId="{35B9770D-CA92-443B-8E98-61B8397B238F}" destId="{CF90BFC0-CC62-4D4B-B77C-328420D261E1}" srcOrd="4" destOrd="0" presId="urn:microsoft.com/office/officeart/2005/8/layout/list1"/>
    <dgm:cxn modelId="{94E61E2D-7260-4D34-98D5-91D3BC9EB96F}" type="presParOf" srcId="{CF90BFC0-CC62-4D4B-B77C-328420D261E1}" destId="{2E0782FE-619F-4333-9993-8DF7C0EA2F3C}" srcOrd="0" destOrd="0" presId="urn:microsoft.com/office/officeart/2005/8/layout/list1"/>
    <dgm:cxn modelId="{383ECF5E-5A85-494B-9BD3-DC40B9ED1DE7}" type="presParOf" srcId="{CF90BFC0-CC62-4D4B-B77C-328420D261E1}" destId="{DE316CCE-3D49-46EA-9077-BB003E681DE3}" srcOrd="1" destOrd="0" presId="urn:microsoft.com/office/officeart/2005/8/layout/list1"/>
    <dgm:cxn modelId="{97111F2F-6D13-4969-B9A5-FF778C2DE896}" type="presParOf" srcId="{35B9770D-CA92-443B-8E98-61B8397B238F}" destId="{AB1AFA51-1F20-4C0B-A3A2-5F78B804B3EC}" srcOrd="5" destOrd="0" presId="urn:microsoft.com/office/officeart/2005/8/layout/list1"/>
    <dgm:cxn modelId="{8E20BC4A-56F9-442D-93B7-F990A0076F1B}" type="presParOf" srcId="{35B9770D-CA92-443B-8E98-61B8397B238F}" destId="{0FA99EF7-26BA-4C9D-8B5F-4FC37D13DAF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018682-F920-4DE4-848B-9A1180AFE0E6}" type="doc">
      <dgm:prSet loTypeId="urn:microsoft.com/office/officeart/2005/8/layout/list1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EAF9682-B1F8-4E02-A34A-E6BC34DCCA96}">
      <dgm:prSet phldrT="[Text]" custT="1"/>
      <dgm:spPr/>
      <dgm:t>
        <a:bodyPr/>
        <a:lstStyle/>
        <a:p>
          <a:r>
            <a:rPr lang="en-US" sz="1800" b="1" dirty="0"/>
            <a:t>Windows Mobile</a:t>
          </a:r>
        </a:p>
      </dgm:t>
    </dgm:pt>
    <dgm:pt modelId="{51AABED0-CE9E-4EF0-9C33-94D5FD22E4B5}" type="parTrans" cxnId="{D335EBA5-5137-46D3-8A15-D24BAA65ECE0}">
      <dgm:prSet/>
      <dgm:spPr/>
      <dgm:t>
        <a:bodyPr/>
        <a:lstStyle/>
        <a:p>
          <a:endParaRPr lang="en-US"/>
        </a:p>
      </dgm:t>
    </dgm:pt>
    <dgm:pt modelId="{29F01021-BD6F-4C1D-B789-253439A9C9DE}" type="sibTrans" cxnId="{D335EBA5-5137-46D3-8A15-D24BAA65ECE0}">
      <dgm:prSet/>
      <dgm:spPr/>
      <dgm:t>
        <a:bodyPr/>
        <a:lstStyle/>
        <a:p>
          <a:endParaRPr lang="en-US"/>
        </a:p>
      </dgm:t>
    </dgm:pt>
    <dgm:pt modelId="{3A238C8B-31F0-40F7-B9EC-E53169E5539B}">
      <dgm:prSet custT="1"/>
      <dgm:spPr/>
      <dgm:t>
        <a:bodyPr/>
        <a:lstStyle/>
        <a:p>
          <a:r>
            <a:rPr lang="en-US" sz="1800" dirty="0"/>
            <a:t>runs on top of the Windows Mobile platform.</a:t>
          </a:r>
        </a:p>
      </dgm:t>
    </dgm:pt>
    <dgm:pt modelId="{BD484845-0919-4237-BFD4-636E1E810D3F}" type="parTrans" cxnId="{49F6D0AB-FA42-40CC-B8AB-828932341361}">
      <dgm:prSet/>
      <dgm:spPr/>
      <dgm:t>
        <a:bodyPr/>
        <a:lstStyle/>
        <a:p>
          <a:endParaRPr lang="en-US"/>
        </a:p>
      </dgm:t>
    </dgm:pt>
    <dgm:pt modelId="{7D267695-1A6C-4A54-9064-D4A2AC20FE80}" type="sibTrans" cxnId="{49F6D0AB-FA42-40CC-B8AB-828932341361}">
      <dgm:prSet/>
      <dgm:spPr/>
      <dgm:t>
        <a:bodyPr/>
        <a:lstStyle/>
        <a:p>
          <a:endParaRPr lang="en-US"/>
        </a:p>
      </dgm:t>
    </dgm:pt>
    <dgm:pt modelId="{E20D9B98-6719-4627-9D59-1179941BBBC0}">
      <dgm:prSet phldrT="[Text]" custT="1"/>
      <dgm:spPr/>
      <dgm:t>
        <a:bodyPr/>
        <a:lstStyle/>
        <a:p>
          <a:r>
            <a:rPr lang="en-US" sz="1800" b="1" dirty="0"/>
            <a:t>Android</a:t>
          </a:r>
        </a:p>
      </dgm:t>
    </dgm:pt>
    <dgm:pt modelId="{379C388F-F37A-4AD8-86D4-388FCDF33F0D}" type="parTrans" cxnId="{0C5FFA76-4743-43D2-A87F-B5C35AACA26E}">
      <dgm:prSet/>
      <dgm:spPr/>
      <dgm:t>
        <a:bodyPr/>
        <a:lstStyle/>
        <a:p>
          <a:endParaRPr lang="en-US"/>
        </a:p>
      </dgm:t>
    </dgm:pt>
    <dgm:pt modelId="{73428130-6D42-43AC-AEB3-4F6788A0071F}" type="sibTrans" cxnId="{0C5FFA76-4743-43D2-A87F-B5C35AACA26E}">
      <dgm:prSet/>
      <dgm:spPr/>
      <dgm:t>
        <a:bodyPr/>
        <a:lstStyle/>
        <a:p>
          <a:endParaRPr lang="en-US"/>
        </a:p>
      </dgm:t>
    </dgm:pt>
    <dgm:pt modelId="{C04A91E6-0399-4FA6-849B-4D70518038CE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Linux</a:t>
          </a:r>
        </a:p>
      </dgm:t>
    </dgm:pt>
    <dgm:pt modelId="{EC7B69E8-2054-45DC-A8DE-8A336AD00AA9}" type="parTrans" cxnId="{42F38D73-045E-42E3-BA48-07D9077C3D61}">
      <dgm:prSet/>
      <dgm:spPr/>
      <dgm:t>
        <a:bodyPr/>
        <a:lstStyle/>
        <a:p>
          <a:endParaRPr lang="en-US"/>
        </a:p>
      </dgm:t>
    </dgm:pt>
    <dgm:pt modelId="{61345F30-84D2-44EA-A892-3858E5B17B97}" type="sibTrans" cxnId="{42F38D73-045E-42E3-BA48-07D9077C3D61}">
      <dgm:prSet/>
      <dgm:spPr/>
      <dgm:t>
        <a:bodyPr/>
        <a:lstStyle/>
        <a:p>
          <a:endParaRPr lang="en-US"/>
        </a:p>
      </dgm:t>
    </dgm:pt>
    <dgm:pt modelId="{7344949D-D1AF-4832-9374-05DD582A42DB}">
      <dgm:prSet custT="1"/>
      <dgm:spPr/>
      <dgm:t>
        <a:bodyPr/>
        <a:lstStyle/>
        <a:p>
          <a:r>
            <a:rPr lang="en-US" sz="1800" dirty="0"/>
            <a:t>open source OS, supported by Motorola smartphones.</a:t>
          </a:r>
        </a:p>
      </dgm:t>
    </dgm:pt>
    <dgm:pt modelId="{A2332D5F-AFB7-47AC-8B62-C81CFA18E0D3}" type="parTrans" cxnId="{E9571F30-618E-4920-8FCF-DF3EE1245782}">
      <dgm:prSet/>
      <dgm:spPr/>
      <dgm:t>
        <a:bodyPr/>
        <a:lstStyle/>
        <a:p>
          <a:endParaRPr lang="en-US"/>
        </a:p>
      </dgm:t>
    </dgm:pt>
    <dgm:pt modelId="{4A5847F7-4CD3-4564-B091-B5032D01FC10}" type="sibTrans" cxnId="{E9571F30-618E-4920-8FCF-DF3EE1245782}">
      <dgm:prSet/>
      <dgm:spPr/>
      <dgm:t>
        <a:bodyPr/>
        <a:lstStyle/>
        <a:p>
          <a:endParaRPr lang="en-US"/>
        </a:p>
      </dgm:t>
    </dgm:pt>
    <dgm:pt modelId="{95C9B7B5-33C7-4020-ABC5-A4873E858A2E}">
      <dgm:prSet custT="1"/>
      <dgm:spPr/>
      <dgm:t>
        <a:bodyPr/>
        <a:lstStyle/>
        <a:p>
          <a:r>
            <a:rPr lang="en-US" sz="1800" dirty="0"/>
            <a:t>open source OS developed by Google, currently used by smartphones and tablet computers.</a:t>
          </a:r>
        </a:p>
      </dgm:t>
    </dgm:pt>
    <dgm:pt modelId="{4CA06F6B-9325-4EB9-AB66-F1E4D6779711}" type="parTrans" cxnId="{51310847-4700-436B-B437-2F77E4119514}">
      <dgm:prSet/>
      <dgm:spPr/>
      <dgm:t>
        <a:bodyPr/>
        <a:lstStyle/>
        <a:p>
          <a:endParaRPr lang="en-US"/>
        </a:p>
      </dgm:t>
    </dgm:pt>
    <dgm:pt modelId="{1A48D9B4-D8AD-4390-9F21-2CB54526AC65}" type="sibTrans" cxnId="{51310847-4700-436B-B437-2F77E4119514}">
      <dgm:prSet/>
      <dgm:spPr/>
      <dgm:t>
        <a:bodyPr/>
        <a:lstStyle/>
        <a:p>
          <a:endParaRPr lang="en-US"/>
        </a:p>
      </dgm:t>
    </dgm:pt>
    <dgm:pt modelId="{59376671-CC5C-4AC6-92F3-BAA7DFDB021A}">
      <dgm:prSet custT="1"/>
      <dgm:spPr/>
      <dgm:t>
        <a:bodyPr/>
        <a:lstStyle/>
        <a:p>
          <a:r>
            <a:rPr lang="en-US" sz="1800" b="1" dirty="0"/>
            <a:t>iOS</a:t>
          </a:r>
        </a:p>
      </dgm:t>
    </dgm:pt>
    <dgm:pt modelId="{BDFA9DB1-A3E8-4715-A67E-62253F0309B9}" type="parTrans" cxnId="{0D05C6A9-5CE7-42FD-A288-D16834292C15}">
      <dgm:prSet/>
      <dgm:spPr/>
      <dgm:t>
        <a:bodyPr/>
        <a:lstStyle/>
        <a:p>
          <a:endParaRPr lang="en-US"/>
        </a:p>
      </dgm:t>
    </dgm:pt>
    <dgm:pt modelId="{D8BFEEA3-697F-49D6-953A-D482E8217862}" type="sibTrans" cxnId="{0D05C6A9-5CE7-42FD-A288-D16834292C15}">
      <dgm:prSet/>
      <dgm:spPr/>
      <dgm:t>
        <a:bodyPr/>
        <a:lstStyle/>
        <a:p>
          <a:endParaRPr lang="en-US"/>
        </a:p>
      </dgm:t>
    </dgm:pt>
    <dgm:pt modelId="{8B26ABA5-205A-46EB-9BA6-9414354A5722}">
      <dgm:prSet custT="1"/>
      <dgm:spPr/>
      <dgm:t>
        <a:bodyPr/>
        <a:lstStyle/>
        <a:p>
          <a:pPr>
            <a:buChar char="••"/>
            <a:tabLst/>
          </a:pPr>
          <a:r>
            <a:rPr lang="en-US" sz="1800" dirty="0"/>
            <a:t>developed by Apple Inc. and was initially referred to as iPhone OS.</a:t>
          </a:r>
        </a:p>
      </dgm:t>
    </dgm:pt>
    <dgm:pt modelId="{6720AEBF-14D0-45C8-9917-50526576A4D2}" type="parTrans" cxnId="{4B867C09-DEA0-4DA1-9DB6-07B37208955A}">
      <dgm:prSet/>
      <dgm:spPr/>
      <dgm:t>
        <a:bodyPr/>
        <a:lstStyle/>
        <a:p>
          <a:endParaRPr lang="en-US"/>
        </a:p>
      </dgm:t>
    </dgm:pt>
    <dgm:pt modelId="{06FF1358-0C45-4F17-97B7-3A88C75E294B}" type="sibTrans" cxnId="{4B867C09-DEA0-4DA1-9DB6-07B37208955A}">
      <dgm:prSet/>
      <dgm:spPr/>
      <dgm:t>
        <a:bodyPr/>
        <a:lstStyle/>
        <a:p>
          <a:endParaRPr lang="en-US"/>
        </a:p>
      </dgm:t>
    </dgm:pt>
    <dgm:pt modelId="{A55336D5-85F0-4D5E-8D60-6B7A73C4E29C}">
      <dgm:prSet custT="1"/>
      <dgm:spPr/>
      <dgm:t>
        <a:bodyPr/>
        <a:lstStyle/>
        <a:p>
          <a:r>
            <a:rPr lang="en-US" sz="1800" dirty="0"/>
            <a:t>derived from Mac OS X, which is based on the UNIX platform.</a:t>
          </a:r>
        </a:p>
      </dgm:t>
    </dgm:pt>
    <dgm:pt modelId="{191ACFD3-FDAB-4511-B837-C370CCC85A39}" type="parTrans" cxnId="{97F92B25-B02E-4DFF-821B-818844882555}">
      <dgm:prSet/>
      <dgm:spPr/>
      <dgm:t>
        <a:bodyPr/>
        <a:lstStyle/>
        <a:p>
          <a:endParaRPr lang="en-US"/>
        </a:p>
      </dgm:t>
    </dgm:pt>
    <dgm:pt modelId="{2E387BC7-C091-477D-B160-BD9A579ABF54}" type="sibTrans" cxnId="{97F92B25-B02E-4DFF-821B-818844882555}">
      <dgm:prSet/>
      <dgm:spPr/>
      <dgm:t>
        <a:bodyPr/>
        <a:lstStyle/>
        <a:p>
          <a:endParaRPr lang="en-US"/>
        </a:p>
      </dgm:t>
    </dgm:pt>
    <dgm:pt modelId="{AE56850A-F3D0-4A24-A05C-3FC489F7974E}">
      <dgm:prSet custT="1"/>
      <dgm:spPr/>
      <dgm:t>
        <a:bodyPr/>
        <a:lstStyle/>
        <a:p>
          <a:r>
            <a:rPr lang="en-US" sz="1800" b="1" dirty="0"/>
            <a:t>Symbian</a:t>
          </a:r>
        </a:p>
      </dgm:t>
    </dgm:pt>
    <dgm:pt modelId="{2A31B9D5-FB48-48AD-9F63-7EC955442924}" type="parTrans" cxnId="{E5204787-9963-48A2-8B9D-2447EBFB01BC}">
      <dgm:prSet/>
      <dgm:spPr/>
      <dgm:t>
        <a:bodyPr/>
        <a:lstStyle/>
        <a:p>
          <a:endParaRPr lang="en-US"/>
        </a:p>
      </dgm:t>
    </dgm:pt>
    <dgm:pt modelId="{DCB8A7A1-9648-468F-A3BA-A1C64108533A}" type="sibTrans" cxnId="{E5204787-9963-48A2-8B9D-2447EBFB01BC}">
      <dgm:prSet/>
      <dgm:spPr/>
      <dgm:t>
        <a:bodyPr/>
        <a:lstStyle/>
        <a:p>
          <a:endParaRPr lang="en-US"/>
        </a:p>
      </dgm:t>
    </dgm:pt>
    <dgm:pt modelId="{66686346-A85B-4B4C-9C7D-C54A46A3B28A}">
      <dgm:prSet custT="1"/>
      <dgm:spPr/>
      <dgm:t>
        <a:bodyPr/>
        <a:lstStyle/>
        <a:p>
          <a:pPr>
            <a:buChar char="••"/>
          </a:pPr>
          <a:r>
            <a:rPr lang="en-US" sz="1800" dirty="0"/>
            <a:t>open source mobile OS developed for mobile phones. </a:t>
          </a:r>
        </a:p>
      </dgm:t>
    </dgm:pt>
    <dgm:pt modelId="{69F2812B-0129-4BC0-839B-02E526BBC513}" type="parTrans" cxnId="{F9CF7C48-2A4D-45D3-8E2B-20F5D3998365}">
      <dgm:prSet/>
      <dgm:spPr/>
      <dgm:t>
        <a:bodyPr/>
        <a:lstStyle/>
        <a:p>
          <a:endParaRPr lang="en-US"/>
        </a:p>
      </dgm:t>
    </dgm:pt>
    <dgm:pt modelId="{525EAE14-9F51-4307-9C82-263BFB7AA7C3}" type="sibTrans" cxnId="{F9CF7C48-2A4D-45D3-8E2B-20F5D3998365}">
      <dgm:prSet/>
      <dgm:spPr/>
      <dgm:t>
        <a:bodyPr/>
        <a:lstStyle/>
        <a:p>
          <a:endParaRPr lang="en-US"/>
        </a:p>
      </dgm:t>
    </dgm:pt>
    <dgm:pt modelId="{C7044153-918A-4D1F-8B89-B28892D17E17}">
      <dgm:prSet custT="1"/>
      <dgm:spPr/>
      <dgm:t>
        <a:bodyPr/>
        <a:lstStyle/>
        <a:p>
          <a:r>
            <a:rPr lang="en-US" sz="1800" dirty="0"/>
            <a:t>includes a user interface framework, libraries, and component tools</a:t>
          </a:r>
          <a:r>
            <a:rPr lang="en-US" sz="1500" dirty="0"/>
            <a:t>.</a:t>
          </a:r>
        </a:p>
      </dgm:t>
    </dgm:pt>
    <dgm:pt modelId="{FEAE544F-0FF3-47CB-8FF9-910D1992B54F}" type="parTrans" cxnId="{BC36FC8B-88FD-47A8-A68C-BDE7111831AA}">
      <dgm:prSet/>
      <dgm:spPr/>
      <dgm:t>
        <a:bodyPr/>
        <a:lstStyle/>
        <a:p>
          <a:endParaRPr lang="en-US"/>
        </a:p>
      </dgm:t>
    </dgm:pt>
    <dgm:pt modelId="{47F6BDB5-A8A6-4728-9286-FA2C317870B9}" type="sibTrans" cxnId="{BC36FC8B-88FD-47A8-A68C-BDE7111831AA}">
      <dgm:prSet/>
      <dgm:spPr/>
      <dgm:t>
        <a:bodyPr/>
        <a:lstStyle/>
        <a:p>
          <a:endParaRPr lang="en-US"/>
        </a:p>
      </dgm:t>
    </dgm:pt>
    <dgm:pt modelId="{35B9770D-CA92-443B-8E98-61B8397B238F}" type="pres">
      <dgm:prSet presAssocID="{9E018682-F920-4DE4-848B-9A1180AFE0E6}" presName="linear" presStyleCnt="0">
        <dgm:presLayoutVars>
          <dgm:dir/>
          <dgm:animLvl val="lvl"/>
          <dgm:resizeHandles val="exact"/>
        </dgm:presLayoutVars>
      </dgm:prSet>
      <dgm:spPr/>
    </dgm:pt>
    <dgm:pt modelId="{0473A6B5-DC7A-437A-B45A-5718DC69EABD}" type="pres">
      <dgm:prSet presAssocID="{0EAF9682-B1F8-4E02-A34A-E6BC34DCCA96}" presName="parentLin" presStyleCnt="0"/>
      <dgm:spPr/>
    </dgm:pt>
    <dgm:pt modelId="{E736F3BE-881B-4B2E-9BA6-B26B41AC01E6}" type="pres">
      <dgm:prSet presAssocID="{0EAF9682-B1F8-4E02-A34A-E6BC34DCCA96}" presName="parentLeftMargin" presStyleLbl="node1" presStyleIdx="0" presStyleCnt="5"/>
      <dgm:spPr/>
    </dgm:pt>
    <dgm:pt modelId="{F89E510D-1EE2-46EE-81BE-70A29F00E6DE}" type="pres">
      <dgm:prSet presAssocID="{0EAF9682-B1F8-4E02-A34A-E6BC34DCCA9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02E932B-1D19-4F55-8CFF-667490D2A380}" type="pres">
      <dgm:prSet presAssocID="{0EAF9682-B1F8-4E02-A34A-E6BC34DCCA96}" presName="negativeSpace" presStyleCnt="0"/>
      <dgm:spPr/>
    </dgm:pt>
    <dgm:pt modelId="{A3A48043-0B63-489A-B90C-A566B8DF0AB2}" type="pres">
      <dgm:prSet presAssocID="{0EAF9682-B1F8-4E02-A34A-E6BC34DCCA96}" presName="childText" presStyleLbl="conFgAcc1" presStyleIdx="0" presStyleCnt="5">
        <dgm:presLayoutVars>
          <dgm:bulletEnabled val="1"/>
        </dgm:presLayoutVars>
      </dgm:prSet>
      <dgm:spPr/>
    </dgm:pt>
    <dgm:pt modelId="{1C3D44FA-DC0A-46CE-B62A-D6474139B106}" type="pres">
      <dgm:prSet presAssocID="{29F01021-BD6F-4C1D-B789-253439A9C9DE}" presName="spaceBetweenRectangles" presStyleCnt="0"/>
      <dgm:spPr/>
    </dgm:pt>
    <dgm:pt modelId="{CF90BFC0-CC62-4D4B-B77C-328420D261E1}" type="pres">
      <dgm:prSet presAssocID="{C04A91E6-0399-4FA6-849B-4D70518038CE}" presName="parentLin" presStyleCnt="0"/>
      <dgm:spPr/>
    </dgm:pt>
    <dgm:pt modelId="{2E0782FE-619F-4333-9993-8DF7C0EA2F3C}" type="pres">
      <dgm:prSet presAssocID="{C04A91E6-0399-4FA6-849B-4D70518038CE}" presName="parentLeftMargin" presStyleLbl="node1" presStyleIdx="0" presStyleCnt="5"/>
      <dgm:spPr/>
    </dgm:pt>
    <dgm:pt modelId="{DE316CCE-3D49-46EA-9077-BB003E681DE3}" type="pres">
      <dgm:prSet presAssocID="{C04A91E6-0399-4FA6-849B-4D70518038C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B1AFA51-1F20-4C0B-A3A2-5F78B804B3EC}" type="pres">
      <dgm:prSet presAssocID="{C04A91E6-0399-4FA6-849B-4D70518038CE}" presName="negativeSpace" presStyleCnt="0"/>
      <dgm:spPr/>
    </dgm:pt>
    <dgm:pt modelId="{0FA99EF7-26BA-4C9D-8B5F-4FC37D13DAFE}" type="pres">
      <dgm:prSet presAssocID="{C04A91E6-0399-4FA6-849B-4D70518038CE}" presName="childText" presStyleLbl="conFgAcc1" presStyleIdx="1" presStyleCnt="5">
        <dgm:presLayoutVars>
          <dgm:bulletEnabled val="1"/>
        </dgm:presLayoutVars>
      </dgm:prSet>
      <dgm:spPr/>
    </dgm:pt>
    <dgm:pt modelId="{75D3FE0D-FCA3-4FAF-BC67-D1801D6C47C4}" type="pres">
      <dgm:prSet presAssocID="{61345F30-84D2-44EA-A892-3858E5B17B97}" presName="spaceBetweenRectangles" presStyleCnt="0"/>
      <dgm:spPr/>
    </dgm:pt>
    <dgm:pt modelId="{876A9311-3756-4C25-B8DB-30A6E8921B9A}" type="pres">
      <dgm:prSet presAssocID="{E20D9B98-6719-4627-9D59-1179941BBBC0}" presName="parentLin" presStyleCnt="0"/>
      <dgm:spPr/>
    </dgm:pt>
    <dgm:pt modelId="{E3BF2A8A-2727-42EA-B04E-2D24BCA6A2AC}" type="pres">
      <dgm:prSet presAssocID="{E20D9B98-6719-4627-9D59-1179941BBBC0}" presName="parentLeftMargin" presStyleLbl="node1" presStyleIdx="1" presStyleCnt="5"/>
      <dgm:spPr/>
    </dgm:pt>
    <dgm:pt modelId="{36D48B82-D8CC-446A-8DCD-8F18ED61D6BB}" type="pres">
      <dgm:prSet presAssocID="{E20D9B98-6719-4627-9D59-1179941BBBC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AB7FAA1-C5B7-4384-8139-F3145DCA518C}" type="pres">
      <dgm:prSet presAssocID="{E20D9B98-6719-4627-9D59-1179941BBBC0}" presName="negativeSpace" presStyleCnt="0"/>
      <dgm:spPr/>
    </dgm:pt>
    <dgm:pt modelId="{46F838AE-282E-44EC-A34B-E9DF93883544}" type="pres">
      <dgm:prSet presAssocID="{E20D9B98-6719-4627-9D59-1179941BBBC0}" presName="childText" presStyleLbl="conFgAcc1" presStyleIdx="2" presStyleCnt="5">
        <dgm:presLayoutVars>
          <dgm:bulletEnabled val="1"/>
        </dgm:presLayoutVars>
      </dgm:prSet>
      <dgm:spPr/>
    </dgm:pt>
    <dgm:pt modelId="{1010A397-7CC8-4133-B883-FD8702519F65}" type="pres">
      <dgm:prSet presAssocID="{73428130-6D42-43AC-AEB3-4F6788A0071F}" presName="spaceBetweenRectangles" presStyleCnt="0"/>
      <dgm:spPr/>
    </dgm:pt>
    <dgm:pt modelId="{9D816F26-8B9A-4576-8046-710F35FF8C67}" type="pres">
      <dgm:prSet presAssocID="{59376671-CC5C-4AC6-92F3-BAA7DFDB021A}" presName="parentLin" presStyleCnt="0"/>
      <dgm:spPr/>
    </dgm:pt>
    <dgm:pt modelId="{22915205-53BC-46CC-8243-C3DDB76FD581}" type="pres">
      <dgm:prSet presAssocID="{59376671-CC5C-4AC6-92F3-BAA7DFDB021A}" presName="parentLeftMargin" presStyleLbl="node1" presStyleIdx="2" presStyleCnt="5"/>
      <dgm:spPr/>
    </dgm:pt>
    <dgm:pt modelId="{175E0AE3-1C56-4F04-A052-4A4ACDB255AA}" type="pres">
      <dgm:prSet presAssocID="{59376671-CC5C-4AC6-92F3-BAA7DFDB021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B74F6BC-A9D6-4D34-B41B-4A75F9DDC489}" type="pres">
      <dgm:prSet presAssocID="{59376671-CC5C-4AC6-92F3-BAA7DFDB021A}" presName="negativeSpace" presStyleCnt="0"/>
      <dgm:spPr/>
    </dgm:pt>
    <dgm:pt modelId="{837DB984-F326-40A7-A600-FE33B190FFA3}" type="pres">
      <dgm:prSet presAssocID="{59376671-CC5C-4AC6-92F3-BAA7DFDB021A}" presName="childText" presStyleLbl="conFgAcc1" presStyleIdx="3" presStyleCnt="5">
        <dgm:presLayoutVars>
          <dgm:bulletEnabled val="1"/>
        </dgm:presLayoutVars>
      </dgm:prSet>
      <dgm:spPr/>
    </dgm:pt>
    <dgm:pt modelId="{179D1D3D-45E9-4B9F-A009-2BFC6D0E68D1}" type="pres">
      <dgm:prSet presAssocID="{D8BFEEA3-697F-49D6-953A-D482E8217862}" presName="spaceBetweenRectangles" presStyleCnt="0"/>
      <dgm:spPr/>
    </dgm:pt>
    <dgm:pt modelId="{2B9C4127-A58D-47BD-8CE7-297E052395FC}" type="pres">
      <dgm:prSet presAssocID="{AE56850A-F3D0-4A24-A05C-3FC489F7974E}" presName="parentLin" presStyleCnt="0"/>
      <dgm:spPr/>
    </dgm:pt>
    <dgm:pt modelId="{64FA2C28-FDA9-4694-A83E-2C1660C9F000}" type="pres">
      <dgm:prSet presAssocID="{AE56850A-F3D0-4A24-A05C-3FC489F7974E}" presName="parentLeftMargin" presStyleLbl="node1" presStyleIdx="3" presStyleCnt="5"/>
      <dgm:spPr/>
    </dgm:pt>
    <dgm:pt modelId="{028FD427-9B3B-4649-9DB5-0DBCD083F23D}" type="pres">
      <dgm:prSet presAssocID="{AE56850A-F3D0-4A24-A05C-3FC489F7974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BB472F9-D999-475E-A714-6DDB6EB62D3E}" type="pres">
      <dgm:prSet presAssocID="{AE56850A-F3D0-4A24-A05C-3FC489F7974E}" presName="negativeSpace" presStyleCnt="0"/>
      <dgm:spPr/>
    </dgm:pt>
    <dgm:pt modelId="{2579EB14-4372-4391-AE28-447C236006E8}" type="pres">
      <dgm:prSet presAssocID="{AE56850A-F3D0-4A24-A05C-3FC489F7974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E41F2A4A-20F7-4659-B982-9841B9A8DFE6}" type="presOf" srcId="{AE56850A-F3D0-4A24-A05C-3FC489F7974E}" destId="{64FA2C28-FDA9-4694-A83E-2C1660C9F000}" srcOrd="0" destOrd="0" presId="urn:microsoft.com/office/officeart/2005/8/layout/list1"/>
    <dgm:cxn modelId="{51310847-4700-436B-B437-2F77E4119514}" srcId="{E20D9B98-6719-4627-9D59-1179941BBBC0}" destId="{95C9B7B5-33C7-4020-ABC5-A4873E858A2E}" srcOrd="0" destOrd="0" parTransId="{4CA06F6B-9325-4EB9-AB66-F1E4D6779711}" sibTransId="{1A48D9B4-D8AD-4390-9F21-2CB54526AC65}"/>
    <dgm:cxn modelId="{0D05C6A9-5CE7-42FD-A288-D16834292C15}" srcId="{9E018682-F920-4DE4-848B-9A1180AFE0E6}" destId="{59376671-CC5C-4AC6-92F3-BAA7DFDB021A}" srcOrd="3" destOrd="0" parTransId="{BDFA9DB1-A3E8-4715-A67E-62253F0309B9}" sibTransId="{D8BFEEA3-697F-49D6-953A-D482E8217862}"/>
    <dgm:cxn modelId="{B7208E5C-22FF-416E-B275-08E14DBCCD68}" type="presOf" srcId="{7344949D-D1AF-4832-9374-05DD582A42DB}" destId="{0FA99EF7-26BA-4C9D-8B5F-4FC37D13DAFE}" srcOrd="0" destOrd="0" presId="urn:microsoft.com/office/officeart/2005/8/layout/list1"/>
    <dgm:cxn modelId="{73116250-FFD2-445E-A0E1-37EC04014018}" type="presOf" srcId="{66686346-A85B-4B4C-9C7D-C54A46A3B28A}" destId="{2579EB14-4372-4391-AE28-447C236006E8}" srcOrd="0" destOrd="0" presId="urn:microsoft.com/office/officeart/2005/8/layout/list1"/>
    <dgm:cxn modelId="{4B867C09-DEA0-4DA1-9DB6-07B37208955A}" srcId="{59376671-CC5C-4AC6-92F3-BAA7DFDB021A}" destId="{8B26ABA5-205A-46EB-9BA6-9414354A5722}" srcOrd="0" destOrd="0" parTransId="{6720AEBF-14D0-45C8-9917-50526576A4D2}" sibTransId="{06FF1358-0C45-4F17-97B7-3A88C75E294B}"/>
    <dgm:cxn modelId="{A2D63387-1743-453F-A60A-FC32753EAF9C}" type="presOf" srcId="{C04A91E6-0399-4FA6-849B-4D70518038CE}" destId="{2E0782FE-619F-4333-9993-8DF7C0EA2F3C}" srcOrd="0" destOrd="0" presId="urn:microsoft.com/office/officeart/2005/8/layout/list1"/>
    <dgm:cxn modelId="{42F38D73-045E-42E3-BA48-07D9077C3D61}" srcId="{9E018682-F920-4DE4-848B-9A1180AFE0E6}" destId="{C04A91E6-0399-4FA6-849B-4D70518038CE}" srcOrd="1" destOrd="0" parTransId="{EC7B69E8-2054-45DC-A8DE-8A336AD00AA9}" sibTransId="{61345F30-84D2-44EA-A892-3858E5B17B97}"/>
    <dgm:cxn modelId="{FC32569C-F5C0-48AF-9D90-3443DBA59CDC}" type="presOf" srcId="{9E018682-F920-4DE4-848B-9A1180AFE0E6}" destId="{35B9770D-CA92-443B-8E98-61B8397B238F}" srcOrd="0" destOrd="0" presId="urn:microsoft.com/office/officeart/2005/8/layout/list1"/>
    <dgm:cxn modelId="{D335EBA5-5137-46D3-8A15-D24BAA65ECE0}" srcId="{9E018682-F920-4DE4-848B-9A1180AFE0E6}" destId="{0EAF9682-B1F8-4E02-A34A-E6BC34DCCA96}" srcOrd="0" destOrd="0" parTransId="{51AABED0-CE9E-4EF0-9C33-94D5FD22E4B5}" sibTransId="{29F01021-BD6F-4C1D-B789-253439A9C9DE}"/>
    <dgm:cxn modelId="{F9CF7C48-2A4D-45D3-8E2B-20F5D3998365}" srcId="{AE56850A-F3D0-4A24-A05C-3FC489F7974E}" destId="{66686346-A85B-4B4C-9C7D-C54A46A3B28A}" srcOrd="0" destOrd="0" parTransId="{69F2812B-0129-4BC0-839B-02E526BBC513}" sibTransId="{525EAE14-9F51-4307-9C82-263BFB7AA7C3}"/>
    <dgm:cxn modelId="{E5204787-9963-48A2-8B9D-2447EBFB01BC}" srcId="{9E018682-F920-4DE4-848B-9A1180AFE0E6}" destId="{AE56850A-F3D0-4A24-A05C-3FC489F7974E}" srcOrd="4" destOrd="0" parTransId="{2A31B9D5-FB48-48AD-9F63-7EC955442924}" sibTransId="{DCB8A7A1-9648-468F-A3BA-A1C64108533A}"/>
    <dgm:cxn modelId="{B942E9EA-2359-40FF-BDBD-42A7915966A3}" type="presOf" srcId="{59376671-CC5C-4AC6-92F3-BAA7DFDB021A}" destId="{175E0AE3-1C56-4F04-A052-4A4ACDB255AA}" srcOrd="1" destOrd="0" presId="urn:microsoft.com/office/officeart/2005/8/layout/list1"/>
    <dgm:cxn modelId="{541409F3-7CA3-481D-A432-635AFB74E053}" type="presOf" srcId="{0EAF9682-B1F8-4E02-A34A-E6BC34DCCA96}" destId="{F89E510D-1EE2-46EE-81BE-70A29F00E6DE}" srcOrd="1" destOrd="0" presId="urn:microsoft.com/office/officeart/2005/8/layout/list1"/>
    <dgm:cxn modelId="{017B0796-3B80-4A1C-8AA7-3EC9D1B8A5F0}" type="presOf" srcId="{3A238C8B-31F0-40F7-B9EC-E53169E5539B}" destId="{A3A48043-0B63-489A-B90C-A566B8DF0AB2}" srcOrd="0" destOrd="0" presId="urn:microsoft.com/office/officeart/2005/8/layout/list1"/>
    <dgm:cxn modelId="{49F6D0AB-FA42-40CC-B8AB-828932341361}" srcId="{0EAF9682-B1F8-4E02-A34A-E6BC34DCCA96}" destId="{3A238C8B-31F0-40F7-B9EC-E53169E5539B}" srcOrd="0" destOrd="0" parTransId="{BD484845-0919-4237-BFD4-636E1E810D3F}" sibTransId="{7D267695-1A6C-4A54-9064-D4A2AC20FE80}"/>
    <dgm:cxn modelId="{7607C0F6-E73F-4802-827F-6181CB8CC695}" type="presOf" srcId="{8B26ABA5-205A-46EB-9BA6-9414354A5722}" destId="{837DB984-F326-40A7-A600-FE33B190FFA3}" srcOrd="0" destOrd="0" presId="urn:microsoft.com/office/officeart/2005/8/layout/list1"/>
    <dgm:cxn modelId="{97F92B25-B02E-4DFF-821B-818844882555}" srcId="{59376671-CC5C-4AC6-92F3-BAA7DFDB021A}" destId="{A55336D5-85F0-4D5E-8D60-6B7A73C4E29C}" srcOrd="1" destOrd="0" parTransId="{191ACFD3-FDAB-4511-B837-C370CCC85A39}" sibTransId="{2E387BC7-C091-477D-B160-BD9A579ABF54}"/>
    <dgm:cxn modelId="{BC36FC8B-88FD-47A8-A68C-BDE7111831AA}" srcId="{AE56850A-F3D0-4A24-A05C-3FC489F7974E}" destId="{C7044153-918A-4D1F-8B89-B28892D17E17}" srcOrd="1" destOrd="0" parTransId="{FEAE544F-0FF3-47CB-8FF9-910D1992B54F}" sibTransId="{47F6BDB5-A8A6-4728-9286-FA2C317870B9}"/>
    <dgm:cxn modelId="{E9571F30-618E-4920-8FCF-DF3EE1245782}" srcId="{C04A91E6-0399-4FA6-849B-4D70518038CE}" destId="{7344949D-D1AF-4832-9374-05DD582A42DB}" srcOrd="0" destOrd="0" parTransId="{A2332D5F-AFB7-47AC-8B62-C81CFA18E0D3}" sibTransId="{4A5847F7-4CD3-4564-B091-B5032D01FC10}"/>
    <dgm:cxn modelId="{F9341A08-0527-45A4-BF7F-A393260E4FA1}" type="presOf" srcId="{E20D9B98-6719-4627-9D59-1179941BBBC0}" destId="{36D48B82-D8CC-446A-8DCD-8F18ED61D6BB}" srcOrd="1" destOrd="0" presId="urn:microsoft.com/office/officeart/2005/8/layout/list1"/>
    <dgm:cxn modelId="{BAE1CF33-FAFD-4770-B8C5-88B18194C79B}" type="presOf" srcId="{E20D9B98-6719-4627-9D59-1179941BBBC0}" destId="{E3BF2A8A-2727-42EA-B04E-2D24BCA6A2AC}" srcOrd="0" destOrd="0" presId="urn:microsoft.com/office/officeart/2005/8/layout/list1"/>
    <dgm:cxn modelId="{E41A7680-4D81-49BB-8089-24859DAC6FC0}" type="presOf" srcId="{0EAF9682-B1F8-4E02-A34A-E6BC34DCCA96}" destId="{E736F3BE-881B-4B2E-9BA6-B26B41AC01E6}" srcOrd="0" destOrd="0" presId="urn:microsoft.com/office/officeart/2005/8/layout/list1"/>
    <dgm:cxn modelId="{6FC6ED03-518B-46AF-A09F-941C83D3D468}" type="presOf" srcId="{A55336D5-85F0-4D5E-8D60-6B7A73C4E29C}" destId="{837DB984-F326-40A7-A600-FE33B190FFA3}" srcOrd="0" destOrd="1" presId="urn:microsoft.com/office/officeart/2005/8/layout/list1"/>
    <dgm:cxn modelId="{2C0BA6C6-77F2-4122-B1AF-8948BD405BE2}" type="presOf" srcId="{C04A91E6-0399-4FA6-849B-4D70518038CE}" destId="{DE316CCE-3D49-46EA-9077-BB003E681DE3}" srcOrd="1" destOrd="0" presId="urn:microsoft.com/office/officeart/2005/8/layout/list1"/>
    <dgm:cxn modelId="{1FFA9B4A-28E6-46A3-9C8E-0F2D37C34693}" type="presOf" srcId="{95C9B7B5-33C7-4020-ABC5-A4873E858A2E}" destId="{46F838AE-282E-44EC-A34B-E9DF93883544}" srcOrd="0" destOrd="0" presId="urn:microsoft.com/office/officeart/2005/8/layout/list1"/>
    <dgm:cxn modelId="{7E846DED-6215-46B0-8808-79929179D7C9}" type="presOf" srcId="{AE56850A-F3D0-4A24-A05C-3FC489F7974E}" destId="{028FD427-9B3B-4649-9DB5-0DBCD083F23D}" srcOrd="1" destOrd="0" presId="urn:microsoft.com/office/officeart/2005/8/layout/list1"/>
    <dgm:cxn modelId="{0C5FFA76-4743-43D2-A87F-B5C35AACA26E}" srcId="{9E018682-F920-4DE4-848B-9A1180AFE0E6}" destId="{E20D9B98-6719-4627-9D59-1179941BBBC0}" srcOrd="2" destOrd="0" parTransId="{379C388F-F37A-4AD8-86D4-388FCDF33F0D}" sibTransId="{73428130-6D42-43AC-AEB3-4F6788A0071F}"/>
    <dgm:cxn modelId="{525D9153-D6AC-48AB-A955-B7E4172B14C4}" type="presOf" srcId="{C7044153-918A-4D1F-8B89-B28892D17E17}" destId="{2579EB14-4372-4391-AE28-447C236006E8}" srcOrd="0" destOrd="1" presId="urn:microsoft.com/office/officeart/2005/8/layout/list1"/>
    <dgm:cxn modelId="{DC643236-BE25-44A9-A35E-68C38643744A}" type="presOf" srcId="{59376671-CC5C-4AC6-92F3-BAA7DFDB021A}" destId="{22915205-53BC-46CC-8243-C3DDB76FD581}" srcOrd="0" destOrd="0" presId="urn:microsoft.com/office/officeart/2005/8/layout/list1"/>
    <dgm:cxn modelId="{5244C148-C0BC-4B14-A2B8-131FC75DD87F}" type="presParOf" srcId="{35B9770D-CA92-443B-8E98-61B8397B238F}" destId="{0473A6B5-DC7A-437A-B45A-5718DC69EABD}" srcOrd="0" destOrd="0" presId="urn:microsoft.com/office/officeart/2005/8/layout/list1"/>
    <dgm:cxn modelId="{1FD37889-325E-4648-9721-9D3181DD0E22}" type="presParOf" srcId="{0473A6B5-DC7A-437A-B45A-5718DC69EABD}" destId="{E736F3BE-881B-4B2E-9BA6-B26B41AC01E6}" srcOrd="0" destOrd="0" presId="urn:microsoft.com/office/officeart/2005/8/layout/list1"/>
    <dgm:cxn modelId="{5F4A950F-732F-497F-872A-6483C4E692A9}" type="presParOf" srcId="{0473A6B5-DC7A-437A-B45A-5718DC69EABD}" destId="{F89E510D-1EE2-46EE-81BE-70A29F00E6DE}" srcOrd="1" destOrd="0" presId="urn:microsoft.com/office/officeart/2005/8/layout/list1"/>
    <dgm:cxn modelId="{17D46E7D-ABC6-45A5-849D-E372C2850C59}" type="presParOf" srcId="{35B9770D-CA92-443B-8E98-61B8397B238F}" destId="{302E932B-1D19-4F55-8CFF-667490D2A380}" srcOrd="1" destOrd="0" presId="urn:microsoft.com/office/officeart/2005/8/layout/list1"/>
    <dgm:cxn modelId="{CB573C9F-501C-4976-8D51-FF39E47C6B5F}" type="presParOf" srcId="{35B9770D-CA92-443B-8E98-61B8397B238F}" destId="{A3A48043-0B63-489A-B90C-A566B8DF0AB2}" srcOrd="2" destOrd="0" presId="urn:microsoft.com/office/officeart/2005/8/layout/list1"/>
    <dgm:cxn modelId="{12BE0AAC-C827-4141-B2F0-663B1831804D}" type="presParOf" srcId="{35B9770D-CA92-443B-8E98-61B8397B238F}" destId="{1C3D44FA-DC0A-46CE-B62A-D6474139B106}" srcOrd="3" destOrd="0" presId="urn:microsoft.com/office/officeart/2005/8/layout/list1"/>
    <dgm:cxn modelId="{D2D61BB4-42F3-4C5E-8C69-2AE86830B803}" type="presParOf" srcId="{35B9770D-CA92-443B-8E98-61B8397B238F}" destId="{CF90BFC0-CC62-4D4B-B77C-328420D261E1}" srcOrd="4" destOrd="0" presId="urn:microsoft.com/office/officeart/2005/8/layout/list1"/>
    <dgm:cxn modelId="{7FE65CF2-79B5-49AA-9F82-37985F8CF9C0}" type="presParOf" srcId="{CF90BFC0-CC62-4D4B-B77C-328420D261E1}" destId="{2E0782FE-619F-4333-9993-8DF7C0EA2F3C}" srcOrd="0" destOrd="0" presId="urn:microsoft.com/office/officeart/2005/8/layout/list1"/>
    <dgm:cxn modelId="{7986B599-3726-45EC-BFA9-4124EF26BF5C}" type="presParOf" srcId="{CF90BFC0-CC62-4D4B-B77C-328420D261E1}" destId="{DE316CCE-3D49-46EA-9077-BB003E681DE3}" srcOrd="1" destOrd="0" presId="urn:microsoft.com/office/officeart/2005/8/layout/list1"/>
    <dgm:cxn modelId="{99F7CA24-A986-4F05-993A-3B0C626BBF6C}" type="presParOf" srcId="{35B9770D-CA92-443B-8E98-61B8397B238F}" destId="{AB1AFA51-1F20-4C0B-A3A2-5F78B804B3EC}" srcOrd="5" destOrd="0" presId="urn:microsoft.com/office/officeart/2005/8/layout/list1"/>
    <dgm:cxn modelId="{B4CF2C91-4C26-4AB5-BFAC-D1F3FD9CE720}" type="presParOf" srcId="{35B9770D-CA92-443B-8E98-61B8397B238F}" destId="{0FA99EF7-26BA-4C9D-8B5F-4FC37D13DAFE}" srcOrd="6" destOrd="0" presId="urn:microsoft.com/office/officeart/2005/8/layout/list1"/>
    <dgm:cxn modelId="{1E93D336-6905-4BB9-B523-99B417EE3DC7}" type="presParOf" srcId="{35B9770D-CA92-443B-8E98-61B8397B238F}" destId="{75D3FE0D-FCA3-4FAF-BC67-D1801D6C47C4}" srcOrd="7" destOrd="0" presId="urn:microsoft.com/office/officeart/2005/8/layout/list1"/>
    <dgm:cxn modelId="{AC2E6944-52B9-439A-A43D-227924204FCF}" type="presParOf" srcId="{35B9770D-CA92-443B-8E98-61B8397B238F}" destId="{876A9311-3756-4C25-B8DB-30A6E8921B9A}" srcOrd="8" destOrd="0" presId="urn:microsoft.com/office/officeart/2005/8/layout/list1"/>
    <dgm:cxn modelId="{3B137D4D-EF64-4830-BEA7-CBBBC43B287A}" type="presParOf" srcId="{876A9311-3756-4C25-B8DB-30A6E8921B9A}" destId="{E3BF2A8A-2727-42EA-B04E-2D24BCA6A2AC}" srcOrd="0" destOrd="0" presId="urn:microsoft.com/office/officeart/2005/8/layout/list1"/>
    <dgm:cxn modelId="{68B7EC3A-EDFA-417B-B657-F8116DB4591A}" type="presParOf" srcId="{876A9311-3756-4C25-B8DB-30A6E8921B9A}" destId="{36D48B82-D8CC-446A-8DCD-8F18ED61D6BB}" srcOrd="1" destOrd="0" presId="urn:microsoft.com/office/officeart/2005/8/layout/list1"/>
    <dgm:cxn modelId="{D5CFB5C2-18C4-4392-8467-9C640D17240E}" type="presParOf" srcId="{35B9770D-CA92-443B-8E98-61B8397B238F}" destId="{BAB7FAA1-C5B7-4384-8139-F3145DCA518C}" srcOrd="9" destOrd="0" presId="urn:microsoft.com/office/officeart/2005/8/layout/list1"/>
    <dgm:cxn modelId="{472AA4CD-7843-4F7C-93E7-114A15CCF6EE}" type="presParOf" srcId="{35B9770D-CA92-443B-8E98-61B8397B238F}" destId="{46F838AE-282E-44EC-A34B-E9DF93883544}" srcOrd="10" destOrd="0" presId="urn:microsoft.com/office/officeart/2005/8/layout/list1"/>
    <dgm:cxn modelId="{88A55670-2AA7-4931-A3E5-3038CB85A47C}" type="presParOf" srcId="{35B9770D-CA92-443B-8E98-61B8397B238F}" destId="{1010A397-7CC8-4133-B883-FD8702519F65}" srcOrd="11" destOrd="0" presId="urn:microsoft.com/office/officeart/2005/8/layout/list1"/>
    <dgm:cxn modelId="{32302C7E-B24B-49A7-9987-D87E57D31F65}" type="presParOf" srcId="{35B9770D-CA92-443B-8E98-61B8397B238F}" destId="{9D816F26-8B9A-4576-8046-710F35FF8C67}" srcOrd="12" destOrd="0" presId="urn:microsoft.com/office/officeart/2005/8/layout/list1"/>
    <dgm:cxn modelId="{D325FE70-C56D-4AC7-A76D-4C677E7E398E}" type="presParOf" srcId="{9D816F26-8B9A-4576-8046-710F35FF8C67}" destId="{22915205-53BC-46CC-8243-C3DDB76FD581}" srcOrd="0" destOrd="0" presId="urn:microsoft.com/office/officeart/2005/8/layout/list1"/>
    <dgm:cxn modelId="{4ECE6B72-8868-45EF-81C9-541E355543CB}" type="presParOf" srcId="{9D816F26-8B9A-4576-8046-710F35FF8C67}" destId="{175E0AE3-1C56-4F04-A052-4A4ACDB255AA}" srcOrd="1" destOrd="0" presId="urn:microsoft.com/office/officeart/2005/8/layout/list1"/>
    <dgm:cxn modelId="{1A51829E-B6D7-41EB-A650-B06163331E15}" type="presParOf" srcId="{35B9770D-CA92-443B-8E98-61B8397B238F}" destId="{DB74F6BC-A9D6-4D34-B41B-4A75F9DDC489}" srcOrd="13" destOrd="0" presId="urn:microsoft.com/office/officeart/2005/8/layout/list1"/>
    <dgm:cxn modelId="{2BDC83A5-FC85-4CE6-BDC1-0033713107EF}" type="presParOf" srcId="{35B9770D-CA92-443B-8E98-61B8397B238F}" destId="{837DB984-F326-40A7-A600-FE33B190FFA3}" srcOrd="14" destOrd="0" presId="urn:microsoft.com/office/officeart/2005/8/layout/list1"/>
    <dgm:cxn modelId="{E82BF62C-21DF-4BAC-AFAF-B190F5946692}" type="presParOf" srcId="{35B9770D-CA92-443B-8E98-61B8397B238F}" destId="{179D1D3D-45E9-4B9F-A009-2BFC6D0E68D1}" srcOrd="15" destOrd="0" presId="urn:microsoft.com/office/officeart/2005/8/layout/list1"/>
    <dgm:cxn modelId="{5F7B456F-FE0C-4E08-9F6E-2FA0521FCF1E}" type="presParOf" srcId="{35B9770D-CA92-443B-8E98-61B8397B238F}" destId="{2B9C4127-A58D-47BD-8CE7-297E052395FC}" srcOrd="16" destOrd="0" presId="urn:microsoft.com/office/officeart/2005/8/layout/list1"/>
    <dgm:cxn modelId="{EF25E288-DBB7-443C-B615-B8B8D64DFDB1}" type="presParOf" srcId="{2B9C4127-A58D-47BD-8CE7-297E052395FC}" destId="{64FA2C28-FDA9-4694-A83E-2C1660C9F000}" srcOrd="0" destOrd="0" presId="urn:microsoft.com/office/officeart/2005/8/layout/list1"/>
    <dgm:cxn modelId="{05C4DAC5-A0B0-4CFD-9672-09BAD0F3D7D7}" type="presParOf" srcId="{2B9C4127-A58D-47BD-8CE7-297E052395FC}" destId="{028FD427-9B3B-4649-9DB5-0DBCD083F23D}" srcOrd="1" destOrd="0" presId="urn:microsoft.com/office/officeart/2005/8/layout/list1"/>
    <dgm:cxn modelId="{BCA7A1DB-5532-4A55-96B1-93AE4CF04644}" type="presParOf" srcId="{35B9770D-CA92-443B-8E98-61B8397B238F}" destId="{8BB472F9-D999-475E-A714-6DDB6EB62D3E}" srcOrd="17" destOrd="0" presId="urn:microsoft.com/office/officeart/2005/8/layout/list1"/>
    <dgm:cxn modelId="{F8A55103-9151-4748-9F0C-FF86680ADE97}" type="presParOf" srcId="{35B9770D-CA92-443B-8E98-61B8397B238F}" destId="{2579EB14-4372-4391-AE28-447C236006E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2000" dirty="0" err="1"/>
            <a:t>Smartphones</a:t>
          </a:r>
          <a:r>
            <a:rPr lang="en-US" sz="2000" dirty="0"/>
            <a:t> and tablets can switch between landscape and portrait views to present the better viewing of a Web page.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2000" dirty="0"/>
            <a:t>This rotation capability of changing the view from landscape to portrait or vice-versa is due to the hardware accelerators available in the phones</a:t>
          </a:r>
          <a:r>
            <a:rPr lang="en-US" sz="500" dirty="0"/>
            <a:t>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/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/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2000" dirty="0"/>
            <a:t>A mobile Web site must be aware of these rotations and should provide a good user experience in both the orientations</a:t>
          </a:r>
          <a:r>
            <a:rPr lang="en-US" sz="500" dirty="0"/>
            <a:t>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/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0368B2D-6186-4EF4-86F5-7CB99F120E6D}" type="presOf" srcId="{FC2A7E5C-B22A-46C4-9AFD-A55CEAE725CE}" destId="{0256FAD6-365E-4CAB-8266-8CECC71F7F52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4EE9C46E-B5E4-4A5C-95F9-953A3C6EF9DA}" type="presOf" srcId="{4E1CD5B7-2CF3-44AA-979B-6F420433627D}" destId="{388723AB-37EB-4EC2-B7B0-759657273835}" srcOrd="0" destOrd="0" presId="urn:microsoft.com/office/officeart/2005/8/layout/vList2"/>
    <dgm:cxn modelId="{138021E3-4066-46F6-AC98-69C06F21DF57}" type="presOf" srcId="{562882C0-AB97-4E3B-8D46-8E574B04BE56}" destId="{A6445519-E36D-458F-8F29-D286534B965D}" srcOrd="0" destOrd="0" presId="urn:microsoft.com/office/officeart/2005/8/layout/vList2"/>
    <dgm:cxn modelId="{185BC3D1-CE28-4507-A9D6-27DB412D63C4}" type="presOf" srcId="{D32F8FCF-EDF2-4321-B49C-D5DF3D295B52}" destId="{9FF9BD46-DE44-4B30-80ED-AC3A9E213A06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CE3FFC7E-C0A4-4DB0-8B11-698648CAE886}" type="presParOf" srcId="{9FF9BD46-DE44-4B30-80ED-AC3A9E213A06}" destId="{388723AB-37EB-4EC2-B7B0-759657273835}" srcOrd="0" destOrd="0" presId="urn:microsoft.com/office/officeart/2005/8/layout/vList2"/>
    <dgm:cxn modelId="{7A88E6CD-A5FC-400E-8113-DB73874EDC87}" type="presParOf" srcId="{9FF9BD46-DE44-4B30-80ED-AC3A9E213A06}" destId="{D877BAB3-7DBF-46AB-A039-BE8C107F0C8C}" srcOrd="1" destOrd="0" presId="urn:microsoft.com/office/officeart/2005/8/layout/vList2"/>
    <dgm:cxn modelId="{7C467F01-E693-4622-AEBB-76F30349D0F1}" type="presParOf" srcId="{9FF9BD46-DE44-4B30-80ED-AC3A9E213A06}" destId="{0256FAD6-365E-4CAB-8266-8CECC71F7F52}" srcOrd="2" destOrd="0" presId="urn:microsoft.com/office/officeart/2005/8/layout/vList2"/>
    <dgm:cxn modelId="{8232172D-F08F-4E5A-BEED-E1BB3EEDD535}" type="presParOf" srcId="{9FF9BD46-DE44-4B30-80ED-AC3A9E213A06}" destId="{C88DBDBC-73BA-40D4-ACAA-61468FA8920B}" srcOrd="3" destOrd="0" presId="urn:microsoft.com/office/officeart/2005/8/layout/vList2"/>
    <dgm:cxn modelId="{8CE8599A-2576-46B8-BA5B-C7338CCB4E54}" type="presParOf" srcId="{9FF9BD46-DE44-4B30-80ED-AC3A9E213A06}" destId="{A6445519-E36D-458F-8F29-D286534B9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018682-F920-4DE4-848B-9A1180AFE0E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AF9682-B1F8-4E02-A34A-E6BC34DCCA96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600" b="1" dirty="0"/>
            <a:t>Ordered lists</a:t>
          </a:r>
        </a:p>
      </dgm:t>
    </dgm:pt>
    <dgm:pt modelId="{51AABED0-CE9E-4EF0-9C33-94D5FD22E4B5}" type="parTrans" cxnId="{D335EBA5-5137-46D3-8A15-D24BAA65ECE0}">
      <dgm:prSet/>
      <dgm:spPr/>
      <dgm:t>
        <a:bodyPr/>
        <a:lstStyle/>
        <a:p>
          <a:endParaRPr lang="en-US"/>
        </a:p>
      </dgm:t>
    </dgm:pt>
    <dgm:pt modelId="{29F01021-BD6F-4C1D-B789-253439A9C9DE}" type="sibTrans" cxnId="{D335EBA5-5137-46D3-8A15-D24BAA65ECE0}">
      <dgm:prSet/>
      <dgm:spPr/>
      <dgm:t>
        <a:bodyPr/>
        <a:lstStyle/>
        <a:p>
          <a:endParaRPr lang="en-US"/>
        </a:p>
      </dgm:t>
    </dgm:pt>
    <dgm:pt modelId="{3A238C8B-31F0-40F7-B9EC-E53169E5539B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400" dirty="0"/>
            <a:t>Used for navigational menus and are defined using </a:t>
          </a:r>
          <a:r>
            <a:rPr lang="en-US" sz="1400" dirty="0">
              <a:latin typeface="Courier New" pitchFamily="49" charset="0"/>
              <a:cs typeface="Courier New" pitchFamily="49" charset="0"/>
            </a:rPr>
            <a:t>&lt;</a:t>
          </a:r>
          <a:r>
            <a:rPr lang="en-US" sz="1400" dirty="0" err="1">
              <a:latin typeface="Courier New" pitchFamily="49" charset="0"/>
              <a:cs typeface="Courier New" pitchFamily="49" charset="0"/>
            </a:rPr>
            <a:t>ol</a:t>
          </a:r>
          <a:r>
            <a:rPr lang="en-US" sz="1400" dirty="0">
              <a:latin typeface="Courier New" pitchFamily="49" charset="0"/>
              <a:cs typeface="Courier New" pitchFamily="49" charset="0"/>
            </a:rPr>
            <a:t>&gt;</a:t>
          </a:r>
          <a:r>
            <a:rPr lang="en-US" sz="1400" dirty="0"/>
            <a:t> tag on a Web page.</a:t>
          </a:r>
        </a:p>
      </dgm:t>
    </dgm:pt>
    <dgm:pt modelId="{BD484845-0919-4237-BFD4-636E1E810D3F}" type="parTrans" cxnId="{49F6D0AB-FA42-40CC-B8AB-828932341361}">
      <dgm:prSet/>
      <dgm:spPr/>
      <dgm:t>
        <a:bodyPr/>
        <a:lstStyle/>
        <a:p>
          <a:endParaRPr lang="en-US"/>
        </a:p>
      </dgm:t>
    </dgm:pt>
    <dgm:pt modelId="{7D267695-1A6C-4A54-9064-D4A2AC20FE80}" type="sibTrans" cxnId="{49F6D0AB-FA42-40CC-B8AB-828932341361}">
      <dgm:prSet/>
      <dgm:spPr/>
      <dgm:t>
        <a:bodyPr/>
        <a:lstStyle/>
        <a:p>
          <a:endParaRPr lang="en-US"/>
        </a:p>
      </dgm:t>
    </dgm:pt>
    <dgm:pt modelId="{E20D9B98-6719-4627-9D59-1179941BBBC0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600" b="1" dirty="0"/>
            <a:t>Definition lists</a:t>
          </a:r>
        </a:p>
      </dgm:t>
    </dgm:pt>
    <dgm:pt modelId="{379C388F-F37A-4AD8-86D4-388FCDF33F0D}" type="parTrans" cxnId="{0C5FFA76-4743-43D2-A87F-B5C35AACA26E}">
      <dgm:prSet/>
      <dgm:spPr/>
      <dgm:t>
        <a:bodyPr/>
        <a:lstStyle/>
        <a:p>
          <a:endParaRPr lang="en-US"/>
        </a:p>
      </dgm:t>
    </dgm:pt>
    <dgm:pt modelId="{73428130-6D42-43AC-AEB3-4F6788A0071F}" type="sibTrans" cxnId="{0C5FFA76-4743-43D2-A87F-B5C35AACA26E}">
      <dgm:prSet/>
      <dgm:spPr/>
      <dgm:t>
        <a:bodyPr/>
        <a:lstStyle/>
        <a:p>
          <a:endParaRPr lang="en-US"/>
        </a:p>
      </dgm:t>
    </dgm:pt>
    <dgm:pt modelId="{C04A91E6-0399-4FA6-849B-4D70518038C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600" b="1" dirty="0"/>
            <a:t>Unordered lists</a:t>
          </a:r>
        </a:p>
      </dgm:t>
    </dgm:pt>
    <dgm:pt modelId="{EC7B69E8-2054-45DC-A8DE-8A336AD00AA9}" type="parTrans" cxnId="{42F38D73-045E-42E3-BA48-07D9077C3D61}">
      <dgm:prSet/>
      <dgm:spPr/>
      <dgm:t>
        <a:bodyPr/>
        <a:lstStyle/>
        <a:p>
          <a:endParaRPr lang="en-US"/>
        </a:p>
      </dgm:t>
    </dgm:pt>
    <dgm:pt modelId="{61345F30-84D2-44EA-A892-3858E5B17B97}" type="sibTrans" cxnId="{42F38D73-045E-42E3-BA48-07D9077C3D61}">
      <dgm:prSet/>
      <dgm:spPr/>
      <dgm:t>
        <a:bodyPr/>
        <a:lstStyle/>
        <a:p>
          <a:endParaRPr lang="en-US"/>
        </a:p>
      </dgm:t>
    </dgm:pt>
    <dgm:pt modelId="{7344949D-D1AF-4832-9374-05DD582A42DB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400" dirty="0"/>
            <a:t>Used for presenting objects of same type and are defined using </a:t>
          </a:r>
          <a:r>
            <a:rPr lang="en-US" sz="1400" dirty="0">
              <a:latin typeface="Courier New" pitchFamily="49" charset="0"/>
              <a:cs typeface="Courier New" pitchFamily="49" charset="0"/>
            </a:rPr>
            <a:t>&lt;</a:t>
          </a:r>
          <a:r>
            <a:rPr lang="en-US" sz="1400" dirty="0" err="1">
              <a:latin typeface="Courier New" pitchFamily="49" charset="0"/>
              <a:cs typeface="Courier New" pitchFamily="49" charset="0"/>
            </a:rPr>
            <a:t>ul</a:t>
          </a:r>
          <a:r>
            <a:rPr lang="en-US" sz="1400" dirty="0">
              <a:latin typeface="Courier New" pitchFamily="49" charset="0"/>
              <a:cs typeface="Courier New" pitchFamily="49" charset="0"/>
            </a:rPr>
            <a:t>&gt;</a:t>
          </a:r>
          <a:r>
            <a:rPr lang="en-US" sz="1400" dirty="0"/>
            <a:t> tag on a Web page.</a:t>
          </a:r>
        </a:p>
      </dgm:t>
    </dgm:pt>
    <dgm:pt modelId="{A2332D5F-AFB7-47AC-8B62-C81CFA18E0D3}" type="parTrans" cxnId="{E9571F30-618E-4920-8FCF-DF3EE1245782}">
      <dgm:prSet/>
      <dgm:spPr/>
      <dgm:t>
        <a:bodyPr/>
        <a:lstStyle/>
        <a:p>
          <a:endParaRPr lang="en-US"/>
        </a:p>
      </dgm:t>
    </dgm:pt>
    <dgm:pt modelId="{4A5847F7-4CD3-4564-B091-B5032D01FC10}" type="sibTrans" cxnId="{E9571F30-618E-4920-8FCF-DF3EE1245782}">
      <dgm:prSet/>
      <dgm:spPr/>
      <dgm:t>
        <a:bodyPr/>
        <a:lstStyle/>
        <a:p>
          <a:endParaRPr lang="en-US"/>
        </a:p>
      </dgm:t>
    </dgm:pt>
    <dgm:pt modelId="{95C9B7B5-33C7-4020-ABC5-A4873E858A2E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400" dirty="0"/>
            <a:t>Used for presenting information as key/value pairs and are defined using </a:t>
          </a:r>
          <a:r>
            <a:rPr lang="en-US" sz="1400" dirty="0">
              <a:latin typeface="Courier New" pitchFamily="49" charset="0"/>
              <a:cs typeface="Courier New" pitchFamily="49" charset="0"/>
            </a:rPr>
            <a:t>&lt;dl&gt;</a:t>
          </a:r>
          <a:r>
            <a:rPr lang="en-US" sz="1400" dirty="0"/>
            <a:t> tag on a Web page.</a:t>
          </a:r>
        </a:p>
      </dgm:t>
    </dgm:pt>
    <dgm:pt modelId="{4CA06F6B-9325-4EB9-AB66-F1E4D6779711}" type="parTrans" cxnId="{51310847-4700-436B-B437-2F77E4119514}">
      <dgm:prSet/>
      <dgm:spPr/>
      <dgm:t>
        <a:bodyPr/>
        <a:lstStyle/>
        <a:p>
          <a:endParaRPr lang="en-US"/>
        </a:p>
      </dgm:t>
    </dgm:pt>
    <dgm:pt modelId="{1A48D9B4-D8AD-4390-9F21-2CB54526AC65}" type="sibTrans" cxnId="{51310847-4700-436B-B437-2F77E4119514}">
      <dgm:prSet/>
      <dgm:spPr/>
      <dgm:t>
        <a:bodyPr/>
        <a:lstStyle/>
        <a:p>
          <a:endParaRPr lang="en-US"/>
        </a:p>
      </dgm:t>
    </dgm:pt>
    <dgm:pt modelId="{35B9770D-CA92-443B-8E98-61B8397B238F}" type="pres">
      <dgm:prSet presAssocID="{9E018682-F920-4DE4-848B-9A1180AFE0E6}" presName="linear" presStyleCnt="0">
        <dgm:presLayoutVars>
          <dgm:dir/>
          <dgm:animLvl val="lvl"/>
          <dgm:resizeHandles val="exact"/>
        </dgm:presLayoutVars>
      </dgm:prSet>
      <dgm:spPr/>
    </dgm:pt>
    <dgm:pt modelId="{0473A6B5-DC7A-437A-B45A-5718DC69EABD}" type="pres">
      <dgm:prSet presAssocID="{0EAF9682-B1F8-4E02-A34A-E6BC34DCCA96}" presName="parentLin" presStyleCnt="0"/>
      <dgm:spPr/>
    </dgm:pt>
    <dgm:pt modelId="{E736F3BE-881B-4B2E-9BA6-B26B41AC01E6}" type="pres">
      <dgm:prSet presAssocID="{0EAF9682-B1F8-4E02-A34A-E6BC34DCCA96}" presName="parentLeftMargin" presStyleLbl="node1" presStyleIdx="0" presStyleCnt="3"/>
      <dgm:spPr/>
    </dgm:pt>
    <dgm:pt modelId="{F89E510D-1EE2-46EE-81BE-70A29F00E6DE}" type="pres">
      <dgm:prSet presAssocID="{0EAF9682-B1F8-4E02-A34A-E6BC34DCCA96}" presName="parentText" presStyleLbl="node1" presStyleIdx="0" presStyleCnt="3" custScaleX="98925" custScaleY="116510" custLinFactNeighborX="-40000" custLinFactNeighborY="-9161">
        <dgm:presLayoutVars>
          <dgm:chMax val="0"/>
          <dgm:bulletEnabled val="1"/>
        </dgm:presLayoutVars>
      </dgm:prSet>
      <dgm:spPr/>
    </dgm:pt>
    <dgm:pt modelId="{302E932B-1D19-4F55-8CFF-667490D2A380}" type="pres">
      <dgm:prSet presAssocID="{0EAF9682-B1F8-4E02-A34A-E6BC34DCCA96}" presName="negativeSpace" presStyleCnt="0"/>
      <dgm:spPr/>
    </dgm:pt>
    <dgm:pt modelId="{A3A48043-0B63-489A-B90C-A566B8DF0AB2}" type="pres">
      <dgm:prSet presAssocID="{0EAF9682-B1F8-4E02-A34A-E6BC34DCCA96}" presName="childText" presStyleLbl="conFgAcc1" presStyleIdx="0" presStyleCnt="3" custLinFactNeighborY="-8800">
        <dgm:presLayoutVars>
          <dgm:bulletEnabled val="1"/>
        </dgm:presLayoutVars>
      </dgm:prSet>
      <dgm:spPr/>
    </dgm:pt>
    <dgm:pt modelId="{1C3D44FA-DC0A-46CE-B62A-D6474139B106}" type="pres">
      <dgm:prSet presAssocID="{29F01021-BD6F-4C1D-B789-253439A9C9DE}" presName="spaceBetweenRectangles" presStyleCnt="0"/>
      <dgm:spPr/>
    </dgm:pt>
    <dgm:pt modelId="{CF90BFC0-CC62-4D4B-B77C-328420D261E1}" type="pres">
      <dgm:prSet presAssocID="{C04A91E6-0399-4FA6-849B-4D70518038CE}" presName="parentLin" presStyleCnt="0"/>
      <dgm:spPr/>
    </dgm:pt>
    <dgm:pt modelId="{2E0782FE-619F-4333-9993-8DF7C0EA2F3C}" type="pres">
      <dgm:prSet presAssocID="{C04A91E6-0399-4FA6-849B-4D70518038CE}" presName="parentLeftMargin" presStyleLbl="node1" presStyleIdx="0" presStyleCnt="3"/>
      <dgm:spPr/>
    </dgm:pt>
    <dgm:pt modelId="{DE316CCE-3D49-46EA-9077-BB003E681DE3}" type="pres">
      <dgm:prSet presAssocID="{C04A91E6-0399-4FA6-849B-4D70518038CE}" presName="parentText" presStyleLbl="node1" presStyleIdx="1" presStyleCnt="3" custLinFactNeighborX="-40000" custLinFactNeighborY="6759">
        <dgm:presLayoutVars>
          <dgm:chMax val="0"/>
          <dgm:bulletEnabled val="1"/>
        </dgm:presLayoutVars>
      </dgm:prSet>
      <dgm:spPr/>
    </dgm:pt>
    <dgm:pt modelId="{AB1AFA51-1F20-4C0B-A3A2-5F78B804B3EC}" type="pres">
      <dgm:prSet presAssocID="{C04A91E6-0399-4FA6-849B-4D70518038CE}" presName="negativeSpace" presStyleCnt="0"/>
      <dgm:spPr/>
    </dgm:pt>
    <dgm:pt modelId="{0FA99EF7-26BA-4C9D-8B5F-4FC37D13DAFE}" type="pres">
      <dgm:prSet presAssocID="{C04A91E6-0399-4FA6-849B-4D70518038CE}" presName="childText" presStyleLbl="conFgAcc1" presStyleIdx="1" presStyleCnt="3" custLinFactNeighborY="12970">
        <dgm:presLayoutVars>
          <dgm:bulletEnabled val="1"/>
        </dgm:presLayoutVars>
      </dgm:prSet>
      <dgm:spPr/>
    </dgm:pt>
    <dgm:pt modelId="{75D3FE0D-FCA3-4FAF-BC67-D1801D6C47C4}" type="pres">
      <dgm:prSet presAssocID="{61345F30-84D2-44EA-A892-3858E5B17B97}" presName="spaceBetweenRectangles" presStyleCnt="0"/>
      <dgm:spPr/>
    </dgm:pt>
    <dgm:pt modelId="{876A9311-3756-4C25-B8DB-30A6E8921B9A}" type="pres">
      <dgm:prSet presAssocID="{E20D9B98-6719-4627-9D59-1179941BBBC0}" presName="parentLin" presStyleCnt="0"/>
      <dgm:spPr/>
    </dgm:pt>
    <dgm:pt modelId="{E3BF2A8A-2727-42EA-B04E-2D24BCA6A2AC}" type="pres">
      <dgm:prSet presAssocID="{E20D9B98-6719-4627-9D59-1179941BBBC0}" presName="parentLeftMargin" presStyleLbl="node1" presStyleIdx="1" presStyleCnt="3"/>
      <dgm:spPr/>
    </dgm:pt>
    <dgm:pt modelId="{36D48B82-D8CC-446A-8DCD-8F18ED61D6BB}" type="pres">
      <dgm:prSet presAssocID="{E20D9B98-6719-4627-9D59-1179941BBBC0}" presName="parentText" presStyleLbl="node1" presStyleIdx="2" presStyleCnt="3" custLinFactNeighborX="-40000" custLinFactNeighborY="10113">
        <dgm:presLayoutVars>
          <dgm:chMax val="0"/>
          <dgm:bulletEnabled val="1"/>
        </dgm:presLayoutVars>
      </dgm:prSet>
      <dgm:spPr/>
    </dgm:pt>
    <dgm:pt modelId="{BAB7FAA1-C5B7-4384-8139-F3145DCA518C}" type="pres">
      <dgm:prSet presAssocID="{E20D9B98-6719-4627-9D59-1179941BBBC0}" presName="negativeSpace" presStyleCnt="0"/>
      <dgm:spPr/>
    </dgm:pt>
    <dgm:pt modelId="{46F838AE-282E-44EC-A34B-E9DF93883544}" type="pres">
      <dgm:prSet presAssocID="{E20D9B98-6719-4627-9D59-1179941BBBC0}" presName="childText" presStyleLbl="conFgAcc1" presStyleIdx="2" presStyleCnt="3" custLinFactNeighborY="15801">
        <dgm:presLayoutVars>
          <dgm:bulletEnabled val="1"/>
        </dgm:presLayoutVars>
      </dgm:prSet>
      <dgm:spPr/>
    </dgm:pt>
  </dgm:ptLst>
  <dgm:cxnLst>
    <dgm:cxn modelId="{CB769A54-194B-4D7D-915B-94A87D746F66}" type="presOf" srcId="{7344949D-D1AF-4832-9374-05DD582A42DB}" destId="{0FA99EF7-26BA-4C9D-8B5F-4FC37D13DAFE}" srcOrd="0" destOrd="0" presId="urn:microsoft.com/office/officeart/2005/8/layout/list1"/>
    <dgm:cxn modelId="{084C08A4-7AB6-4642-BA09-2A15D8C785EA}" type="presOf" srcId="{0EAF9682-B1F8-4E02-A34A-E6BC34DCCA96}" destId="{F89E510D-1EE2-46EE-81BE-70A29F00E6DE}" srcOrd="1" destOrd="0" presId="urn:microsoft.com/office/officeart/2005/8/layout/list1"/>
    <dgm:cxn modelId="{E2F97B46-7845-456A-A0A9-535851B68104}" type="presOf" srcId="{95C9B7B5-33C7-4020-ABC5-A4873E858A2E}" destId="{46F838AE-282E-44EC-A34B-E9DF93883544}" srcOrd="0" destOrd="0" presId="urn:microsoft.com/office/officeart/2005/8/layout/list1"/>
    <dgm:cxn modelId="{719C45D0-DC04-4CEA-8683-1C0226924726}" type="presOf" srcId="{0EAF9682-B1F8-4E02-A34A-E6BC34DCCA96}" destId="{E736F3BE-881B-4B2E-9BA6-B26B41AC01E6}" srcOrd="0" destOrd="0" presId="urn:microsoft.com/office/officeart/2005/8/layout/list1"/>
    <dgm:cxn modelId="{7BBAA03B-F682-4341-8940-A099ACA9856C}" type="presOf" srcId="{E20D9B98-6719-4627-9D59-1179941BBBC0}" destId="{E3BF2A8A-2727-42EA-B04E-2D24BCA6A2AC}" srcOrd="0" destOrd="0" presId="urn:microsoft.com/office/officeart/2005/8/layout/list1"/>
    <dgm:cxn modelId="{6A315B76-9891-4C6A-AA77-9131E3C0CF28}" type="presOf" srcId="{9E018682-F920-4DE4-848B-9A1180AFE0E6}" destId="{35B9770D-CA92-443B-8E98-61B8397B238F}" srcOrd="0" destOrd="0" presId="urn:microsoft.com/office/officeart/2005/8/layout/list1"/>
    <dgm:cxn modelId="{B313A090-B305-4D6B-8059-99BEAB97E3D2}" type="presOf" srcId="{3A238C8B-31F0-40F7-B9EC-E53169E5539B}" destId="{A3A48043-0B63-489A-B90C-A566B8DF0AB2}" srcOrd="0" destOrd="0" presId="urn:microsoft.com/office/officeart/2005/8/layout/list1"/>
    <dgm:cxn modelId="{E9571F30-618E-4920-8FCF-DF3EE1245782}" srcId="{C04A91E6-0399-4FA6-849B-4D70518038CE}" destId="{7344949D-D1AF-4832-9374-05DD582A42DB}" srcOrd="0" destOrd="0" parTransId="{A2332D5F-AFB7-47AC-8B62-C81CFA18E0D3}" sibTransId="{4A5847F7-4CD3-4564-B091-B5032D01FC10}"/>
    <dgm:cxn modelId="{42F38D73-045E-42E3-BA48-07D9077C3D61}" srcId="{9E018682-F920-4DE4-848B-9A1180AFE0E6}" destId="{C04A91E6-0399-4FA6-849B-4D70518038CE}" srcOrd="1" destOrd="0" parTransId="{EC7B69E8-2054-45DC-A8DE-8A336AD00AA9}" sibTransId="{61345F30-84D2-44EA-A892-3858E5B17B97}"/>
    <dgm:cxn modelId="{6AD210EC-82A4-49B6-8CA2-2616098407D2}" type="presOf" srcId="{C04A91E6-0399-4FA6-849B-4D70518038CE}" destId="{DE316CCE-3D49-46EA-9077-BB003E681DE3}" srcOrd="1" destOrd="0" presId="urn:microsoft.com/office/officeart/2005/8/layout/list1"/>
    <dgm:cxn modelId="{D335EBA5-5137-46D3-8A15-D24BAA65ECE0}" srcId="{9E018682-F920-4DE4-848B-9A1180AFE0E6}" destId="{0EAF9682-B1F8-4E02-A34A-E6BC34DCCA96}" srcOrd="0" destOrd="0" parTransId="{51AABED0-CE9E-4EF0-9C33-94D5FD22E4B5}" sibTransId="{29F01021-BD6F-4C1D-B789-253439A9C9DE}"/>
    <dgm:cxn modelId="{1A599961-1265-44CE-8756-6033EA45784E}" type="presOf" srcId="{E20D9B98-6719-4627-9D59-1179941BBBC0}" destId="{36D48B82-D8CC-446A-8DCD-8F18ED61D6BB}" srcOrd="1" destOrd="0" presId="urn:microsoft.com/office/officeart/2005/8/layout/list1"/>
    <dgm:cxn modelId="{49F6D0AB-FA42-40CC-B8AB-828932341361}" srcId="{0EAF9682-B1F8-4E02-A34A-E6BC34DCCA96}" destId="{3A238C8B-31F0-40F7-B9EC-E53169E5539B}" srcOrd="0" destOrd="0" parTransId="{BD484845-0919-4237-BFD4-636E1E810D3F}" sibTransId="{7D267695-1A6C-4A54-9064-D4A2AC20FE80}"/>
    <dgm:cxn modelId="{0C5FFA76-4743-43D2-A87F-B5C35AACA26E}" srcId="{9E018682-F920-4DE4-848B-9A1180AFE0E6}" destId="{E20D9B98-6719-4627-9D59-1179941BBBC0}" srcOrd="2" destOrd="0" parTransId="{379C388F-F37A-4AD8-86D4-388FCDF33F0D}" sibTransId="{73428130-6D42-43AC-AEB3-4F6788A0071F}"/>
    <dgm:cxn modelId="{5EDDA360-6554-4876-97BD-93BCA1B85A93}" type="presOf" srcId="{C04A91E6-0399-4FA6-849B-4D70518038CE}" destId="{2E0782FE-619F-4333-9993-8DF7C0EA2F3C}" srcOrd="0" destOrd="0" presId="urn:microsoft.com/office/officeart/2005/8/layout/list1"/>
    <dgm:cxn modelId="{51310847-4700-436B-B437-2F77E4119514}" srcId="{E20D9B98-6719-4627-9D59-1179941BBBC0}" destId="{95C9B7B5-33C7-4020-ABC5-A4873E858A2E}" srcOrd="0" destOrd="0" parTransId="{4CA06F6B-9325-4EB9-AB66-F1E4D6779711}" sibTransId="{1A48D9B4-D8AD-4390-9F21-2CB54526AC65}"/>
    <dgm:cxn modelId="{6DAB7373-2FF8-4D06-A0DA-2462401C47AF}" type="presParOf" srcId="{35B9770D-CA92-443B-8E98-61B8397B238F}" destId="{0473A6B5-DC7A-437A-B45A-5718DC69EABD}" srcOrd="0" destOrd="0" presId="urn:microsoft.com/office/officeart/2005/8/layout/list1"/>
    <dgm:cxn modelId="{8E509F7B-2AE7-44AB-B68A-13A415FE1947}" type="presParOf" srcId="{0473A6B5-DC7A-437A-B45A-5718DC69EABD}" destId="{E736F3BE-881B-4B2E-9BA6-B26B41AC01E6}" srcOrd="0" destOrd="0" presId="urn:microsoft.com/office/officeart/2005/8/layout/list1"/>
    <dgm:cxn modelId="{57C10772-1187-46E3-AA93-27BC5960FEC5}" type="presParOf" srcId="{0473A6B5-DC7A-437A-B45A-5718DC69EABD}" destId="{F89E510D-1EE2-46EE-81BE-70A29F00E6DE}" srcOrd="1" destOrd="0" presId="urn:microsoft.com/office/officeart/2005/8/layout/list1"/>
    <dgm:cxn modelId="{C0AC22A5-5007-4A5F-BD58-51FF7381E1C2}" type="presParOf" srcId="{35B9770D-CA92-443B-8E98-61B8397B238F}" destId="{302E932B-1D19-4F55-8CFF-667490D2A380}" srcOrd="1" destOrd="0" presId="urn:microsoft.com/office/officeart/2005/8/layout/list1"/>
    <dgm:cxn modelId="{EF06314A-D266-49C7-9773-06D1DAE6CB84}" type="presParOf" srcId="{35B9770D-CA92-443B-8E98-61B8397B238F}" destId="{A3A48043-0B63-489A-B90C-A566B8DF0AB2}" srcOrd="2" destOrd="0" presId="urn:microsoft.com/office/officeart/2005/8/layout/list1"/>
    <dgm:cxn modelId="{8879DFA4-30A3-4F1D-A7F9-32B5E2D6C9ED}" type="presParOf" srcId="{35B9770D-CA92-443B-8E98-61B8397B238F}" destId="{1C3D44FA-DC0A-46CE-B62A-D6474139B106}" srcOrd="3" destOrd="0" presId="urn:microsoft.com/office/officeart/2005/8/layout/list1"/>
    <dgm:cxn modelId="{76C227AB-4BFE-4FF4-9D91-AA5E63CA0980}" type="presParOf" srcId="{35B9770D-CA92-443B-8E98-61B8397B238F}" destId="{CF90BFC0-CC62-4D4B-B77C-328420D261E1}" srcOrd="4" destOrd="0" presId="urn:microsoft.com/office/officeart/2005/8/layout/list1"/>
    <dgm:cxn modelId="{4733E56C-75E3-464C-A5DB-AB94C997E682}" type="presParOf" srcId="{CF90BFC0-CC62-4D4B-B77C-328420D261E1}" destId="{2E0782FE-619F-4333-9993-8DF7C0EA2F3C}" srcOrd="0" destOrd="0" presId="urn:microsoft.com/office/officeart/2005/8/layout/list1"/>
    <dgm:cxn modelId="{EBAB0847-A3E6-4DF7-B34C-577EEAB1C307}" type="presParOf" srcId="{CF90BFC0-CC62-4D4B-B77C-328420D261E1}" destId="{DE316CCE-3D49-46EA-9077-BB003E681DE3}" srcOrd="1" destOrd="0" presId="urn:microsoft.com/office/officeart/2005/8/layout/list1"/>
    <dgm:cxn modelId="{5F96E645-0517-4248-876C-782D9D60B592}" type="presParOf" srcId="{35B9770D-CA92-443B-8E98-61B8397B238F}" destId="{AB1AFA51-1F20-4C0B-A3A2-5F78B804B3EC}" srcOrd="5" destOrd="0" presId="urn:microsoft.com/office/officeart/2005/8/layout/list1"/>
    <dgm:cxn modelId="{8B782BC5-6BB9-48A9-B260-8AF36A819760}" type="presParOf" srcId="{35B9770D-CA92-443B-8E98-61B8397B238F}" destId="{0FA99EF7-26BA-4C9D-8B5F-4FC37D13DAFE}" srcOrd="6" destOrd="0" presId="urn:microsoft.com/office/officeart/2005/8/layout/list1"/>
    <dgm:cxn modelId="{D27B7A94-00A7-4F8B-8989-6605DC323C2F}" type="presParOf" srcId="{35B9770D-CA92-443B-8E98-61B8397B238F}" destId="{75D3FE0D-FCA3-4FAF-BC67-D1801D6C47C4}" srcOrd="7" destOrd="0" presId="urn:microsoft.com/office/officeart/2005/8/layout/list1"/>
    <dgm:cxn modelId="{3E9A8F8E-D160-4267-AD40-867152BD62D9}" type="presParOf" srcId="{35B9770D-CA92-443B-8E98-61B8397B238F}" destId="{876A9311-3756-4C25-B8DB-30A6E8921B9A}" srcOrd="8" destOrd="0" presId="urn:microsoft.com/office/officeart/2005/8/layout/list1"/>
    <dgm:cxn modelId="{AC137DE2-3317-47E0-9C8E-4D8792330BBB}" type="presParOf" srcId="{876A9311-3756-4C25-B8DB-30A6E8921B9A}" destId="{E3BF2A8A-2727-42EA-B04E-2D24BCA6A2AC}" srcOrd="0" destOrd="0" presId="urn:microsoft.com/office/officeart/2005/8/layout/list1"/>
    <dgm:cxn modelId="{F0CB01D9-C853-4376-8811-041C940BA76B}" type="presParOf" srcId="{876A9311-3756-4C25-B8DB-30A6E8921B9A}" destId="{36D48B82-D8CC-446A-8DCD-8F18ED61D6BB}" srcOrd="1" destOrd="0" presId="urn:microsoft.com/office/officeart/2005/8/layout/list1"/>
    <dgm:cxn modelId="{4FAD5AE2-1E71-491A-B666-D5232D39ABA6}" type="presParOf" srcId="{35B9770D-CA92-443B-8E98-61B8397B238F}" destId="{BAB7FAA1-C5B7-4384-8139-F3145DCA518C}" srcOrd="9" destOrd="0" presId="urn:microsoft.com/office/officeart/2005/8/layout/list1"/>
    <dgm:cxn modelId="{7204FFF5-1C36-46BB-BF2F-18B880801DBC}" type="presParOf" srcId="{35B9770D-CA92-443B-8E98-61B8397B238F}" destId="{46F838AE-282E-44EC-A34B-E9DF9388354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93D8ED-BB81-4D84-91DD-05350B4EFC4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57FD8E-722A-4FE1-A800-A7842B64FACF}">
      <dgm:prSet phldrT="[Text]" custT="1"/>
      <dgm:spPr>
        <a:solidFill>
          <a:srgbClr val="7030A0"/>
        </a:solidFill>
      </dgm:spPr>
      <dgm:t>
        <a:bodyPr/>
        <a:lstStyle/>
        <a:p>
          <a:pPr algn="l"/>
          <a:r>
            <a:rPr lang="en-US" sz="1600" dirty="0"/>
            <a:t>Media queries are used in two ways that are as follows:</a:t>
          </a:r>
        </a:p>
      </dgm:t>
    </dgm:pt>
    <dgm:pt modelId="{06F76D9A-D8F2-4984-AAEE-E0B32A6C4132}" type="parTrans" cxnId="{E382A97C-A518-4706-B631-6B3A93EC7B18}">
      <dgm:prSet/>
      <dgm:spPr/>
      <dgm:t>
        <a:bodyPr/>
        <a:lstStyle/>
        <a:p>
          <a:endParaRPr lang="en-US"/>
        </a:p>
      </dgm:t>
    </dgm:pt>
    <dgm:pt modelId="{0C2805D7-4352-470E-89E1-8493C02D9BAB}" type="sibTrans" cxnId="{E382A97C-A518-4706-B631-6B3A93EC7B18}">
      <dgm:prSet/>
      <dgm:spPr/>
      <dgm:t>
        <a:bodyPr/>
        <a:lstStyle/>
        <a:p>
          <a:endParaRPr lang="en-US"/>
        </a:p>
      </dgm:t>
    </dgm:pt>
    <dgm:pt modelId="{D6A3040D-8377-4504-95EA-F17CB7DD2DEA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en-US" sz="1600" dirty="0">
              <a:latin typeface="Calibri" pitchFamily="34" charset="0"/>
              <a:cs typeface="Calibri" pitchFamily="34" charset="0"/>
            </a:rPr>
            <a:t>Inline within a CSS style sheet</a:t>
          </a:r>
        </a:p>
      </dgm:t>
    </dgm:pt>
    <dgm:pt modelId="{8284AD39-911A-4534-9D24-A79788150699}" type="parTrans" cxnId="{FBD974E9-9957-4404-9F93-E7B989C5852A}">
      <dgm:prSet/>
      <dgm:spPr/>
      <dgm:t>
        <a:bodyPr/>
        <a:lstStyle/>
        <a:p>
          <a:endParaRPr lang="en-US"/>
        </a:p>
      </dgm:t>
    </dgm:pt>
    <dgm:pt modelId="{F9217D79-0548-462E-89A1-F2968343EBB4}" type="sibTrans" cxnId="{FBD974E9-9957-4404-9F93-E7B989C5852A}">
      <dgm:prSet/>
      <dgm:spPr/>
      <dgm:t>
        <a:bodyPr/>
        <a:lstStyle/>
        <a:p>
          <a:endParaRPr lang="en-US"/>
        </a:p>
      </dgm:t>
    </dgm:pt>
    <dgm:pt modelId="{D50A3AAC-7505-447E-BD38-9E15D70972CE}">
      <dgm:prSet phldrT="[Text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>
              <a:latin typeface="Calibri" pitchFamily="34" charset="0"/>
              <a:cs typeface="Calibri" pitchFamily="34" charset="0"/>
            </a:rPr>
            <a:t>In the </a:t>
          </a:r>
          <a:r>
            <a:rPr lang="en-US" sz="1600" dirty="0">
              <a:latin typeface="Courier New" pitchFamily="49" charset="0"/>
              <a:cs typeface="Courier New" pitchFamily="49" charset="0"/>
            </a:rPr>
            <a:t>&lt;link&gt;</a:t>
          </a:r>
          <a:r>
            <a:rPr lang="en-US" sz="1600" dirty="0">
              <a:latin typeface="Calibri" pitchFamily="34" charset="0"/>
              <a:cs typeface="Calibri" pitchFamily="34" charset="0"/>
            </a:rPr>
            <a:t> tag as “</a:t>
          </a:r>
          <a:r>
            <a:rPr lang="en-US" sz="1600" dirty="0">
              <a:latin typeface="Courier New" pitchFamily="49" charset="0"/>
              <a:cs typeface="Courier New" pitchFamily="49" charset="0"/>
            </a:rPr>
            <a:t>media</a:t>
          </a:r>
          <a:r>
            <a:rPr lang="en-US" sz="1600" dirty="0">
              <a:latin typeface="Calibri" pitchFamily="34" charset="0"/>
              <a:cs typeface="Calibri" pitchFamily="34" charset="0"/>
            </a:rPr>
            <a:t>” attribute</a:t>
          </a:r>
        </a:p>
      </dgm:t>
    </dgm:pt>
    <dgm:pt modelId="{43EAB393-DF1E-40D9-AB3C-142616DE21BC}" type="parTrans" cxnId="{6A1B8788-2705-42C1-B145-50A62A4AB61C}">
      <dgm:prSet/>
      <dgm:spPr/>
      <dgm:t>
        <a:bodyPr/>
        <a:lstStyle/>
        <a:p>
          <a:endParaRPr lang="en-US"/>
        </a:p>
      </dgm:t>
    </dgm:pt>
    <dgm:pt modelId="{D8CAC414-599A-4434-974D-39D5316A46A1}" type="sibTrans" cxnId="{6A1B8788-2705-42C1-B145-50A62A4AB61C}">
      <dgm:prSet/>
      <dgm:spPr/>
      <dgm:t>
        <a:bodyPr/>
        <a:lstStyle/>
        <a:p>
          <a:endParaRPr lang="en-US"/>
        </a:p>
      </dgm:t>
    </dgm:pt>
    <dgm:pt modelId="{B468F822-FA45-412D-B478-5A4DC4DF054E}" type="pres">
      <dgm:prSet presAssocID="{D393D8ED-BB81-4D84-91DD-05350B4EFC4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3EBD43-11D2-4618-99AF-A40FEDC0C097}" type="pres">
      <dgm:prSet presAssocID="{4F57FD8E-722A-4FE1-A800-A7842B64FACF}" presName="root" presStyleCnt="0"/>
      <dgm:spPr/>
    </dgm:pt>
    <dgm:pt modelId="{BAFF6349-B296-4F4C-80CD-1CE7473A9F90}" type="pres">
      <dgm:prSet presAssocID="{4F57FD8E-722A-4FE1-A800-A7842B64FACF}" presName="rootComposite" presStyleCnt="0"/>
      <dgm:spPr/>
    </dgm:pt>
    <dgm:pt modelId="{BC6173FC-5FB0-4E70-8D5C-962BCFCBFD7A}" type="pres">
      <dgm:prSet presAssocID="{4F57FD8E-722A-4FE1-A800-A7842B64FACF}" presName="rootText" presStyleLbl="node1" presStyleIdx="0" presStyleCnt="1" custScaleX="1110252" custScaleY="178768" custLinFactY="-100000" custLinFactNeighborX="11111" custLinFactNeighborY="-127352"/>
      <dgm:spPr/>
    </dgm:pt>
    <dgm:pt modelId="{3B63C256-E7BD-4FED-A24D-ED2C4F33768A}" type="pres">
      <dgm:prSet presAssocID="{4F57FD8E-722A-4FE1-A800-A7842B64FACF}" presName="rootConnector" presStyleLbl="node1" presStyleIdx="0" presStyleCnt="1"/>
      <dgm:spPr/>
    </dgm:pt>
    <dgm:pt modelId="{636388E9-B1ED-42D9-BF7B-D39D4493A1B8}" type="pres">
      <dgm:prSet presAssocID="{4F57FD8E-722A-4FE1-A800-A7842B64FACF}" presName="childShape" presStyleCnt="0"/>
      <dgm:spPr/>
    </dgm:pt>
    <dgm:pt modelId="{159E9CC5-F056-481E-890B-D81D92944806}" type="pres">
      <dgm:prSet presAssocID="{8284AD39-911A-4534-9D24-A79788150699}" presName="Name13" presStyleLbl="parChTrans1D2" presStyleIdx="0" presStyleCnt="2"/>
      <dgm:spPr/>
    </dgm:pt>
    <dgm:pt modelId="{56E95771-CAF8-441F-9C29-95B345C1BC36}" type="pres">
      <dgm:prSet presAssocID="{D6A3040D-8377-4504-95EA-F17CB7DD2DEA}" presName="childText" presStyleLbl="bgAcc1" presStyleIdx="0" presStyleCnt="2" custScaleX="1283203" custScaleY="134803" custLinFactNeighborX="-8977" custLinFactNeighborY="-87040">
        <dgm:presLayoutVars>
          <dgm:bulletEnabled val="1"/>
        </dgm:presLayoutVars>
      </dgm:prSet>
      <dgm:spPr/>
    </dgm:pt>
    <dgm:pt modelId="{C9082C2E-3830-4A10-8B86-E47EF69015BA}" type="pres">
      <dgm:prSet presAssocID="{43EAB393-DF1E-40D9-AB3C-142616DE21BC}" presName="Name13" presStyleLbl="parChTrans1D2" presStyleIdx="1" presStyleCnt="2"/>
      <dgm:spPr/>
    </dgm:pt>
    <dgm:pt modelId="{61E2C684-EBD0-485A-A69A-410BAE7028A4}" type="pres">
      <dgm:prSet presAssocID="{D50A3AAC-7505-447E-BD38-9E15D70972CE}" presName="childText" presStyleLbl="bgAcc1" presStyleIdx="1" presStyleCnt="2" custScaleX="1285547" custScaleY="146847" custLinFactNeighborX="-8977" custLinFactNeighborY="-58588">
        <dgm:presLayoutVars>
          <dgm:bulletEnabled val="1"/>
        </dgm:presLayoutVars>
      </dgm:prSet>
      <dgm:spPr/>
    </dgm:pt>
  </dgm:ptLst>
  <dgm:cxnLst>
    <dgm:cxn modelId="{38770E63-22A7-4F4B-80FB-EA75E8AB1E28}" type="presOf" srcId="{8284AD39-911A-4534-9D24-A79788150699}" destId="{159E9CC5-F056-481E-890B-D81D92944806}" srcOrd="0" destOrd="0" presId="urn:microsoft.com/office/officeart/2005/8/layout/hierarchy3"/>
    <dgm:cxn modelId="{44664BAC-341C-4F62-A536-AE8B1077A932}" type="presOf" srcId="{4F57FD8E-722A-4FE1-A800-A7842B64FACF}" destId="{3B63C256-E7BD-4FED-A24D-ED2C4F33768A}" srcOrd="1" destOrd="0" presId="urn:microsoft.com/office/officeart/2005/8/layout/hierarchy3"/>
    <dgm:cxn modelId="{7AEC90D1-53B7-47F8-AAF9-8516B2419691}" type="presOf" srcId="{D393D8ED-BB81-4D84-91DD-05350B4EFC40}" destId="{B468F822-FA45-412D-B478-5A4DC4DF054E}" srcOrd="0" destOrd="0" presId="urn:microsoft.com/office/officeart/2005/8/layout/hierarchy3"/>
    <dgm:cxn modelId="{CEED0556-2BEF-4ABA-81AF-97DD1AB6BE46}" type="presOf" srcId="{43EAB393-DF1E-40D9-AB3C-142616DE21BC}" destId="{C9082C2E-3830-4A10-8B86-E47EF69015BA}" srcOrd="0" destOrd="0" presId="urn:microsoft.com/office/officeart/2005/8/layout/hierarchy3"/>
    <dgm:cxn modelId="{FBD974E9-9957-4404-9F93-E7B989C5852A}" srcId="{4F57FD8E-722A-4FE1-A800-A7842B64FACF}" destId="{D6A3040D-8377-4504-95EA-F17CB7DD2DEA}" srcOrd="0" destOrd="0" parTransId="{8284AD39-911A-4534-9D24-A79788150699}" sibTransId="{F9217D79-0548-462E-89A1-F2968343EBB4}"/>
    <dgm:cxn modelId="{00F59A2B-35DD-4C93-8881-28A6DAC82D93}" type="presOf" srcId="{4F57FD8E-722A-4FE1-A800-A7842B64FACF}" destId="{BC6173FC-5FB0-4E70-8D5C-962BCFCBFD7A}" srcOrd="0" destOrd="0" presId="urn:microsoft.com/office/officeart/2005/8/layout/hierarchy3"/>
    <dgm:cxn modelId="{6A1B8788-2705-42C1-B145-50A62A4AB61C}" srcId="{4F57FD8E-722A-4FE1-A800-A7842B64FACF}" destId="{D50A3AAC-7505-447E-BD38-9E15D70972CE}" srcOrd="1" destOrd="0" parTransId="{43EAB393-DF1E-40D9-AB3C-142616DE21BC}" sibTransId="{D8CAC414-599A-4434-974D-39D5316A46A1}"/>
    <dgm:cxn modelId="{F387BCE0-5CB1-4DDD-9029-3FF434339352}" type="presOf" srcId="{D6A3040D-8377-4504-95EA-F17CB7DD2DEA}" destId="{56E95771-CAF8-441F-9C29-95B345C1BC36}" srcOrd="0" destOrd="0" presId="urn:microsoft.com/office/officeart/2005/8/layout/hierarchy3"/>
    <dgm:cxn modelId="{E382A97C-A518-4706-B631-6B3A93EC7B18}" srcId="{D393D8ED-BB81-4D84-91DD-05350B4EFC40}" destId="{4F57FD8E-722A-4FE1-A800-A7842B64FACF}" srcOrd="0" destOrd="0" parTransId="{06F76D9A-D8F2-4984-AAEE-E0B32A6C4132}" sibTransId="{0C2805D7-4352-470E-89E1-8493C02D9BAB}"/>
    <dgm:cxn modelId="{6FE673C5-A00B-4A37-ABAA-6D19BEA54EB7}" type="presOf" srcId="{D50A3AAC-7505-447E-BD38-9E15D70972CE}" destId="{61E2C684-EBD0-485A-A69A-410BAE7028A4}" srcOrd="0" destOrd="0" presId="urn:microsoft.com/office/officeart/2005/8/layout/hierarchy3"/>
    <dgm:cxn modelId="{108830D6-C269-452D-A847-519254023545}" type="presParOf" srcId="{B468F822-FA45-412D-B478-5A4DC4DF054E}" destId="{453EBD43-11D2-4618-99AF-A40FEDC0C097}" srcOrd="0" destOrd="0" presId="urn:microsoft.com/office/officeart/2005/8/layout/hierarchy3"/>
    <dgm:cxn modelId="{41216897-72B1-44D4-84C4-15934DF12063}" type="presParOf" srcId="{453EBD43-11D2-4618-99AF-A40FEDC0C097}" destId="{BAFF6349-B296-4F4C-80CD-1CE7473A9F90}" srcOrd="0" destOrd="0" presId="urn:microsoft.com/office/officeart/2005/8/layout/hierarchy3"/>
    <dgm:cxn modelId="{676EB199-5A40-4CAB-8979-BC4BE52F760A}" type="presParOf" srcId="{BAFF6349-B296-4F4C-80CD-1CE7473A9F90}" destId="{BC6173FC-5FB0-4E70-8D5C-962BCFCBFD7A}" srcOrd="0" destOrd="0" presId="urn:microsoft.com/office/officeart/2005/8/layout/hierarchy3"/>
    <dgm:cxn modelId="{8EECB242-0D1D-4AA0-93AD-80B30DE93BE0}" type="presParOf" srcId="{BAFF6349-B296-4F4C-80CD-1CE7473A9F90}" destId="{3B63C256-E7BD-4FED-A24D-ED2C4F33768A}" srcOrd="1" destOrd="0" presId="urn:microsoft.com/office/officeart/2005/8/layout/hierarchy3"/>
    <dgm:cxn modelId="{09659E7A-7C2A-4FA7-8A80-7E22DB1765B4}" type="presParOf" srcId="{453EBD43-11D2-4618-99AF-A40FEDC0C097}" destId="{636388E9-B1ED-42D9-BF7B-D39D4493A1B8}" srcOrd="1" destOrd="0" presId="urn:microsoft.com/office/officeart/2005/8/layout/hierarchy3"/>
    <dgm:cxn modelId="{E8B71014-216D-432E-A497-073BA26D3436}" type="presParOf" srcId="{636388E9-B1ED-42D9-BF7B-D39D4493A1B8}" destId="{159E9CC5-F056-481E-890B-D81D92944806}" srcOrd="0" destOrd="0" presId="urn:microsoft.com/office/officeart/2005/8/layout/hierarchy3"/>
    <dgm:cxn modelId="{047D718E-B0EC-4E70-AA93-BF9E0D4AA3D9}" type="presParOf" srcId="{636388E9-B1ED-42D9-BF7B-D39D4493A1B8}" destId="{56E95771-CAF8-441F-9C29-95B345C1BC36}" srcOrd="1" destOrd="0" presId="urn:microsoft.com/office/officeart/2005/8/layout/hierarchy3"/>
    <dgm:cxn modelId="{FF044940-AB36-4859-8D9D-B08F937B766E}" type="presParOf" srcId="{636388E9-B1ED-42D9-BF7B-D39D4493A1B8}" destId="{C9082C2E-3830-4A10-8B86-E47EF69015BA}" srcOrd="2" destOrd="0" presId="urn:microsoft.com/office/officeart/2005/8/layout/hierarchy3"/>
    <dgm:cxn modelId="{18699733-930D-4C50-89E0-F8AD1B52B8EA}" type="presParOf" srcId="{636388E9-B1ED-42D9-BF7B-D39D4493A1B8}" destId="{61E2C684-EBD0-485A-A69A-410BAE7028A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Design of a mobile Web site should be simple to fit on small screens.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Avoid horizontal scrolling as some phones do not support horizontal scrolling and hide the content on the screen.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Use buttons, instead of providing many tiny links, as this can annoy the mobile users. 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Create cookies to store the user’s choice for viewing the full version of the site.</a:t>
          </a: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2132BF-F09B-49F5-AB31-99E7CE70E1C7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Avoid creating complex forms with many input fields, as data entry can be difficult on mobile devices compared to the desktops.</a:t>
          </a: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6BA7DE87-A66C-48CD-8302-C3E280786B56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Limit the use of images due to bandwidth restrictions on mobile devices. </a:t>
          </a:r>
        </a:p>
      </dgm:t>
    </dgm:pt>
    <dgm:pt modelId="{E9C4CAC6-DCAC-4475-B191-CDC042A673EF}" type="parTrans" cxnId="{77DC108E-CA96-4C47-82B2-8627D0C280AD}">
      <dgm:prSet/>
      <dgm:spPr/>
      <dgm:t>
        <a:bodyPr/>
        <a:lstStyle/>
        <a:p>
          <a:endParaRPr lang="en-US"/>
        </a:p>
      </dgm:t>
    </dgm:pt>
    <dgm:pt modelId="{0A8509E2-EEF0-4C44-A978-50903CD33DCD}" type="sibTrans" cxnId="{77DC108E-CA96-4C47-82B2-8627D0C280AD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6" custScaleY="64862" custLinFactNeighborY="-61140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6" custScaleY="63145" custLinFactNeighborY="-8025">
        <dgm:presLayoutVars>
          <dgm:chMax val="0"/>
          <dgm:bulletEnabled val="1"/>
        </dgm:presLayoutVars>
      </dgm:prSet>
      <dgm:spPr/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6" custScaleY="58076" custLinFactNeighborY="1249">
        <dgm:presLayoutVars>
          <dgm:chMax val="0"/>
          <dgm:bulletEnabled val="1"/>
        </dgm:presLayoutVars>
      </dgm:prSet>
      <dgm:spPr/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6" custScaleY="56718" custLinFactNeighborY="-3774">
        <dgm:presLayoutVars>
          <dgm:chMax val="0"/>
          <dgm:bulletEnabled val="1"/>
        </dgm:presLayoutVars>
      </dgm:prSet>
      <dgm:spPr/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6" custScaleY="62263" custLinFactNeighborY="29">
        <dgm:presLayoutVars>
          <dgm:chMax val="0"/>
          <dgm:bulletEnabled val="1"/>
        </dgm:presLayoutVars>
      </dgm:prSet>
      <dgm:spPr/>
    </dgm:pt>
    <dgm:pt modelId="{8CACE038-891E-47D3-B649-2EB8C1DD8014}" type="pres">
      <dgm:prSet presAssocID="{3AA164DC-391F-4CDC-8793-ABEF635916E8}" presName="spacer" presStyleCnt="0"/>
      <dgm:spPr/>
    </dgm:pt>
    <dgm:pt modelId="{0F147CFF-3E8E-4540-9C52-F4C339712692}" type="pres">
      <dgm:prSet presAssocID="{6BA7DE87-A66C-48CD-8302-C3E280786B56}" presName="parentText" presStyleLbl="node1" presStyleIdx="5" presStyleCnt="6" custScaleY="61314" custLinFactNeighborY="27308">
        <dgm:presLayoutVars>
          <dgm:chMax val="0"/>
          <dgm:bulletEnabled val="1"/>
        </dgm:presLayoutVars>
      </dgm:prSet>
      <dgm:spPr/>
    </dgm:pt>
  </dgm:ptLst>
  <dgm:cxnLst>
    <dgm:cxn modelId="{33572F19-5433-4AC1-95B2-FF4C63FDF951}" type="presOf" srcId="{4E1CD5B7-2CF3-44AA-979B-6F420433627D}" destId="{388723AB-37EB-4EC2-B7B0-759657273835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8E6EDA6D-E3A7-47BD-BD0D-9D9B3187F8A6}" type="presOf" srcId="{32F9483E-A135-41CD-9B8E-5BB23FE4E385}" destId="{02F157C3-4AF0-4564-919C-72DA0052C758}" srcOrd="0" destOrd="0" presId="urn:microsoft.com/office/officeart/2005/8/layout/vList2"/>
    <dgm:cxn modelId="{8F3FB3BB-39AD-4FBB-9013-BAD442E5F357}" type="presOf" srcId="{6BA7DE87-A66C-48CD-8302-C3E280786B56}" destId="{0F147CFF-3E8E-4540-9C52-F4C339712692}" srcOrd="0" destOrd="0" presId="urn:microsoft.com/office/officeart/2005/8/layout/vList2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D0437CCA-5F3E-4E9C-892B-B237CEA030E2}" type="presOf" srcId="{562882C0-AB97-4E3B-8D46-8E574B04BE56}" destId="{A6445519-E36D-458F-8F29-D286534B965D}" srcOrd="0" destOrd="0" presId="urn:microsoft.com/office/officeart/2005/8/layout/vList2"/>
    <dgm:cxn modelId="{A5580D1C-86F1-46A8-9395-DAF0C372FAFC}" type="presOf" srcId="{D32F8FCF-EDF2-4321-B49C-D5DF3D295B52}" destId="{9FF9BD46-DE44-4B30-80ED-AC3A9E213A06}" srcOrd="0" destOrd="0" presId="urn:microsoft.com/office/officeart/2005/8/layout/vList2"/>
    <dgm:cxn modelId="{46AA1EDE-8F06-4155-988E-6602EF4B5068}" type="presOf" srcId="{FF2132BF-F09B-49F5-AB31-99E7CE70E1C7}" destId="{2EB7D3FA-250E-4F56-A9B0-C5AA0134E3BB}" srcOrd="0" destOrd="0" presId="urn:microsoft.com/office/officeart/2005/8/layout/vList2"/>
    <dgm:cxn modelId="{7C8F4CA9-52BA-4092-9A7C-5D9B4CBB4A3E}" type="presOf" srcId="{FC2A7E5C-B22A-46C4-9AFD-A55CEAE725CE}" destId="{0256FAD6-365E-4CAB-8266-8CECC71F7F52}" srcOrd="0" destOrd="0" presId="urn:microsoft.com/office/officeart/2005/8/layout/vList2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77DC108E-CA96-4C47-82B2-8627D0C280AD}" srcId="{D32F8FCF-EDF2-4321-B49C-D5DF3D295B52}" destId="{6BA7DE87-A66C-48CD-8302-C3E280786B56}" srcOrd="5" destOrd="0" parTransId="{E9C4CAC6-DCAC-4475-B191-CDC042A673EF}" sibTransId="{0A8509E2-EEF0-4C44-A978-50903CD33DCD}"/>
    <dgm:cxn modelId="{4CF5FF05-9C1C-4C98-8E6D-E6EA75A7443D}" type="presParOf" srcId="{9FF9BD46-DE44-4B30-80ED-AC3A9E213A06}" destId="{388723AB-37EB-4EC2-B7B0-759657273835}" srcOrd="0" destOrd="0" presId="urn:microsoft.com/office/officeart/2005/8/layout/vList2"/>
    <dgm:cxn modelId="{3578CDD9-0E05-48E5-B45B-01ACB5CD10FA}" type="presParOf" srcId="{9FF9BD46-DE44-4B30-80ED-AC3A9E213A06}" destId="{D877BAB3-7DBF-46AB-A039-BE8C107F0C8C}" srcOrd="1" destOrd="0" presId="urn:microsoft.com/office/officeart/2005/8/layout/vList2"/>
    <dgm:cxn modelId="{333E0AF2-E385-4640-BC1F-44769454D35C}" type="presParOf" srcId="{9FF9BD46-DE44-4B30-80ED-AC3A9E213A06}" destId="{0256FAD6-365E-4CAB-8266-8CECC71F7F52}" srcOrd="2" destOrd="0" presId="urn:microsoft.com/office/officeart/2005/8/layout/vList2"/>
    <dgm:cxn modelId="{93FD1B89-6474-40D4-B380-0B94E991838F}" type="presParOf" srcId="{9FF9BD46-DE44-4B30-80ED-AC3A9E213A06}" destId="{C88DBDBC-73BA-40D4-ACAA-61468FA8920B}" srcOrd="3" destOrd="0" presId="urn:microsoft.com/office/officeart/2005/8/layout/vList2"/>
    <dgm:cxn modelId="{F11690F4-2575-4548-BF7A-AA3B78E84634}" type="presParOf" srcId="{9FF9BD46-DE44-4B30-80ED-AC3A9E213A06}" destId="{A6445519-E36D-458F-8F29-D286534B965D}" srcOrd="4" destOrd="0" presId="urn:microsoft.com/office/officeart/2005/8/layout/vList2"/>
    <dgm:cxn modelId="{899E201E-961E-4131-9E0A-3FB06DC42C1D}" type="presParOf" srcId="{9FF9BD46-DE44-4B30-80ED-AC3A9E213A06}" destId="{A2EE26A5-691E-4C3F-B7EF-20DE69EA838D}" srcOrd="5" destOrd="0" presId="urn:microsoft.com/office/officeart/2005/8/layout/vList2"/>
    <dgm:cxn modelId="{7FE9EDAC-193F-411D-A3A0-6A5A868451B1}" type="presParOf" srcId="{9FF9BD46-DE44-4B30-80ED-AC3A9E213A06}" destId="{02F157C3-4AF0-4564-919C-72DA0052C758}" srcOrd="6" destOrd="0" presId="urn:microsoft.com/office/officeart/2005/8/layout/vList2"/>
    <dgm:cxn modelId="{F139DEA8-74AD-4B0B-92DA-72E7E4AD4566}" type="presParOf" srcId="{9FF9BD46-DE44-4B30-80ED-AC3A9E213A06}" destId="{3C7DB9C2-B0E1-49BC-BB9B-F7C0921C4DD2}" srcOrd="7" destOrd="0" presId="urn:microsoft.com/office/officeart/2005/8/layout/vList2"/>
    <dgm:cxn modelId="{29D7308C-1561-4110-8638-116FB4A6EE68}" type="presParOf" srcId="{9FF9BD46-DE44-4B30-80ED-AC3A9E213A06}" destId="{2EB7D3FA-250E-4F56-A9B0-C5AA0134E3BB}" srcOrd="8" destOrd="0" presId="urn:microsoft.com/office/officeart/2005/8/layout/vList2"/>
    <dgm:cxn modelId="{F6928EF8-F937-4802-AB0C-F288856C3847}" type="presParOf" srcId="{9FF9BD46-DE44-4B30-80ED-AC3A9E213A06}" destId="{8CACE038-891E-47D3-B649-2EB8C1DD8014}" srcOrd="9" destOrd="0" presId="urn:microsoft.com/office/officeart/2005/8/layout/vList2"/>
    <dgm:cxn modelId="{9E9946CE-42D0-480B-8C19-58FE8C89F293}" type="presParOf" srcId="{9FF9BD46-DE44-4B30-80ED-AC3A9E213A06}" destId="{0F147CFF-3E8E-4540-9C52-F4C33971269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Add mobile specific functionalities, such as built-in GPS facility or call-in action links. 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Use of good foreground and background colors is important as they makes the sites readable on small screens.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Select the technologies that are compatible with old mobile devices. 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Also, provide alternatives for functionalities, such as cookies, tables, style sheets, fonts, colors, and so on.</a:t>
          </a: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2132BF-F09B-49F5-AB31-99E7CE70E1C7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Avoid use of pop-up windows, tables for layout, frames, and image maps in the mobile Web site design.</a:t>
          </a: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5" custScaleY="64862" custLinFactNeighborY="-61140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5" custScaleY="63145" custLinFactNeighborY="-8025">
        <dgm:presLayoutVars>
          <dgm:chMax val="0"/>
          <dgm:bulletEnabled val="1"/>
        </dgm:presLayoutVars>
      </dgm:prSet>
      <dgm:spPr/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5" custScaleY="58076" custLinFactNeighborY="1249">
        <dgm:presLayoutVars>
          <dgm:chMax val="0"/>
          <dgm:bulletEnabled val="1"/>
        </dgm:presLayoutVars>
      </dgm:prSet>
      <dgm:spPr/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5" custScaleY="56718" custLinFactNeighborY="-3774">
        <dgm:presLayoutVars>
          <dgm:chMax val="0"/>
          <dgm:bulletEnabled val="1"/>
        </dgm:presLayoutVars>
      </dgm:prSet>
      <dgm:spPr/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5" custScaleY="62263" custLinFactNeighborY="29">
        <dgm:presLayoutVars>
          <dgm:chMax val="0"/>
          <dgm:bulletEnabled val="1"/>
        </dgm:presLayoutVars>
      </dgm:prSet>
      <dgm:spPr/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F30D517E-15A6-49F0-9BC5-A2FD090557F9}" type="presOf" srcId="{D32F8FCF-EDF2-4321-B49C-D5DF3D295B52}" destId="{9FF9BD46-DE44-4B30-80ED-AC3A9E213A06}" srcOrd="0" destOrd="0" presId="urn:microsoft.com/office/officeart/2005/8/layout/vList2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41691486-86D0-4D3A-9A53-442D35AEFF8B}" type="presOf" srcId="{FC2A7E5C-B22A-46C4-9AFD-A55CEAE725CE}" destId="{0256FAD6-365E-4CAB-8266-8CECC71F7F52}" srcOrd="0" destOrd="0" presId="urn:microsoft.com/office/officeart/2005/8/layout/vList2"/>
    <dgm:cxn modelId="{4B1D056E-7BF3-4963-BFE7-58DE235D5017}" type="presOf" srcId="{FF2132BF-F09B-49F5-AB31-99E7CE70E1C7}" destId="{2EB7D3FA-250E-4F56-A9B0-C5AA0134E3BB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E01A3EA3-1696-427B-A301-27047683F055}" type="presOf" srcId="{562882C0-AB97-4E3B-8D46-8E574B04BE56}" destId="{A6445519-E36D-458F-8F29-D286534B965D}" srcOrd="0" destOrd="0" presId="urn:microsoft.com/office/officeart/2005/8/layout/vList2"/>
    <dgm:cxn modelId="{18028AB9-5C32-466B-872F-FA2159358BBC}" type="presOf" srcId="{32F9483E-A135-41CD-9B8E-5BB23FE4E385}" destId="{02F157C3-4AF0-4564-919C-72DA0052C758}" srcOrd="0" destOrd="0" presId="urn:microsoft.com/office/officeart/2005/8/layout/vList2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796889D8-2039-433F-85F4-C9A28F3C43F6}" type="presOf" srcId="{4E1CD5B7-2CF3-44AA-979B-6F420433627D}" destId="{388723AB-37EB-4EC2-B7B0-759657273835}" srcOrd="0" destOrd="0" presId="urn:microsoft.com/office/officeart/2005/8/layout/vList2"/>
    <dgm:cxn modelId="{3B2DF4F8-BC01-451A-8918-7E552BE7A545}" type="presParOf" srcId="{9FF9BD46-DE44-4B30-80ED-AC3A9E213A06}" destId="{388723AB-37EB-4EC2-B7B0-759657273835}" srcOrd="0" destOrd="0" presId="urn:microsoft.com/office/officeart/2005/8/layout/vList2"/>
    <dgm:cxn modelId="{930539AC-90E4-4217-ACD0-A7E0F02F71DC}" type="presParOf" srcId="{9FF9BD46-DE44-4B30-80ED-AC3A9E213A06}" destId="{D877BAB3-7DBF-46AB-A039-BE8C107F0C8C}" srcOrd="1" destOrd="0" presId="urn:microsoft.com/office/officeart/2005/8/layout/vList2"/>
    <dgm:cxn modelId="{E769112C-202F-43AD-BAC3-FD8F65BD3EB1}" type="presParOf" srcId="{9FF9BD46-DE44-4B30-80ED-AC3A9E213A06}" destId="{0256FAD6-365E-4CAB-8266-8CECC71F7F52}" srcOrd="2" destOrd="0" presId="urn:microsoft.com/office/officeart/2005/8/layout/vList2"/>
    <dgm:cxn modelId="{044D71C5-D2F5-484E-A0E1-AF155A6A0BFF}" type="presParOf" srcId="{9FF9BD46-DE44-4B30-80ED-AC3A9E213A06}" destId="{C88DBDBC-73BA-40D4-ACAA-61468FA8920B}" srcOrd="3" destOrd="0" presId="urn:microsoft.com/office/officeart/2005/8/layout/vList2"/>
    <dgm:cxn modelId="{F745AD96-8433-4FEB-8E8A-6F3E402726C5}" type="presParOf" srcId="{9FF9BD46-DE44-4B30-80ED-AC3A9E213A06}" destId="{A6445519-E36D-458F-8F29-D286534B965D}" srcOrd="4" destOrd="0" presId="urn:microsoft.com/office/officeart/2005/8/layout/vList2"/>
    <dgm:cxn modelId="{AED23B5D-CF5C-4818-A53C-10536AA7A7FA}" type="presParOf" srcId="{9FF9BD46-DE44-4B30-80ED-AC3A9E213A06}" destId="{A2EE26A5-691E-4C3F-B7EF-20DE69EA838D}" srcOrd="5" destOrd="0" presId="urn:microsoft.com/office/officeart/2005/8/layout/vList2"/>
    <dgm:cxn modelId="{27A81E8A-2BC0-4657-9C34-01D7F14EF996}" type="presParOf" srcId="{9FF9BD46-DE44-4B30-80ED-AC3A9E213A06}" destId="{02F157C3-4AF0-4564-919C-72DA0052C758}" srcOrd="6" destOrd="0" presId="urn:microsoft.com/office/officeart/2005/8/layout/vList2"/>
    <dgm:cxn modelId="{A6AE9741-9858-4ABC-BE49-333DDA584FB7}" type="presParOf" srcId="{9FF9BD46-DE44-4B30-80ED-AC3A9E213A06}" destId="{3C7DB9C2-B0E1-49BC-BB9B-F7C0921C4DD2}" srcOrd="7" destOrd="0" presId="urn:microsoft.com/office/officeart/2005/8/layout/vList2"/>
    <dgm:cxn modelId="{92B99916-92FA-41DF-A0B4-11310851524B}" type="presParOf" srcId="{9FF9BD46-DE44-4B30-80ED-AC3A9E213A06}" destId="{2EB7D3FA-250E-4F56-A9B0-C5AA0134E3B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283941"/>
          <a:ext cx="8458200" cy="81080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mobile device, also known as a handheld device, is a small portable computing device with a small display screen and keyboard.</a:t>
          </a:r>
        </a:p>
      </dsp:txBody>
      <dsp:txXfrm>
        <a:off x="39580" y="323521"/>
        <a:ext cx="8379040" cy="731649"/>
      </dsp:txXfrm>
    </dsp:sp>
    <dsp:sp modelId="{0256FAD6-365E-4CAB-8266-8CECC71F7F52}">
      <dsp:nvSpPr>
        <dsp:cNvPr id="0" name=""/>
        <dsp:cNvSpPr/>
      </dsp:nvSpPr>
      <dsp:spPr>
        <a:xfrm>
          <a:off x="0" y="1155230"/>
          <a:ext cx="8458200" cy="810809"/>
        </a:xfrm>
        <a:prstGeom prst="roundRect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tint val="50000"/>
                <a:satMod val="300000"/>
              </a:schemeClr>
            </a:gs>
            <a:gs pos="35000">
              <a:schemeClr val="accent3">
                <a:hueOff val="3750088"/>
                <a:satOff val="-5627"/>
                <a:lumOff val="-915"/>
                <a:alphaOff val="0"/>
                <a:tint val="37000"/>
                <a:satMod val="30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mobile device has an operating system on which various types of application software are executed.</a:t>
          </a:r>
        </a:p>
      </dsp:txBody>
      <dsp:txXfrm>
        <a:off x="39580" y="1194810"/>
        <a:ext cx="8379040" cy="731649"/>
      </dsp:txXfrm>
    </dsp:sp>
    <dsp:sp modelId="{A6445519-E36D-458F-8F29-D286534B965D}">
      <dsp:nvSpPr>
        <dsp:cNvPr id="0" name=""/>
        <dsp:cNvSpPr/>
      </dsp:nvSpPr>
      <dsp:spPr>
        <a:xfrm>
          <a:off x="0" y="2026521"/>
          <a:ext cx="8458200" cy="810809"/>
        </a:xfrm>
        <a:prstGeom prst="roundRect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tint val="50000"/>
                <a:satMod val="300000"/>
              </a:schemeClr>
            </a:gs>
            <a:gs pos="35000">
              <a:schemeClr val="accent3">
                <a:hueOff val="7500176"/>
                <a:satOff val="-11253"/>
                <a:lumOff val="-1830"/>
                <a:alphaOff val="0"/>
                <a:tint val="37000"/>
                <a:satMod val="30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These application software are also known as apps.</a:t>
          </a:r>
        </a:p>
      </dsp:txBody>
      <dsp:txXfrm>
        <a:off x="39580" y="2066101"/>
        <a:ext cx="8379040" cy="731649"/>
      </dsp:txXfrm>
    </dsp:sp>
    <dsp:sp modelId="{02F157C3-4AF0-4564-919C-72DA0052C758}">
      <dsp:nvSpPr>
        <dsp:cNvPr id="0" name=""/>
        <dsp:cNvSpPr/>
      </dsp:nvSpPr>
      <dsp:spPr>
        <a:xfrm>
          <a:off x="0" y="2897811"/>
          <a:ext cx="8458200" cy="810809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tint val="50000"/>
                <a:satMod val="300000"/>
              </a:schemeClr>
            </a:gs>
            <a:gs pos="35000">
              <a:schemeClr val="accent3">
                <a:hueOff val="11250264"/>
                <a:satOff val="-16880"/>
                <a:lumOff val="-2745"/>
                <a:alphaOff val="0"/>
                <a:tint val="37000"/>
                <a:satMod val="30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most commonly used apps are mobile browsers that display the Web pages.</a:t>
          </a:r>
        </a:p>
      </dsp:txBody>
      <dsp:txXfrm>
        <a:off x="39580" y="2937391"/>
        <a:ext cx="8379040" cy="7316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48043-0B63-489A-B90C-A566B8DF0AB2}">
      <dsp:nvSpPr>
        <dsp:cNvPr id="0" name=""/>
        <dsp:cNvSpPr/>
      </dsp:nvSpPr>
      <dsp:spPr>
        <a:xfrm>
          <a:off x="0" y="379627"/>
          <a:ext cx="8306919" cy="1666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709" tIns="479044" rIns="64470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800" kern="1200" dirty="0"/>
            <a:t>It is a proprietary mobile OS developed by Palm Inc. and was used for Personal Digital Assistants (PDAs).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800" kern="1200" dirty="0"/>
            <a:t>Currently, Palm Inc. has developed </a:t>
          </a:r>
          <a:r>
            <a:rPr lang="en-US" sz="1800" kern="1200" dirty="0" err="1"/>
            <a:t>webOS</a:t>
          </a:r>
          <a:r>
            <a:rPr lang="en-US" sz="1800" kern="1200" dirty="0"/>
            <a:t>, which is based on the Linux kernel.</a:t>
          </a:r>
        </a:p>
      </dsp:txBody>
      <dsp:txXfrm>
        <a:off x="0" y="379627"/>
        <a:ext cx="8306919" cy="1666350"/>
      </dsp:txXfrm>
    </dsp:sp>
    <dsp:sp modelId="{F89E510D-1EE2-46EE-81BE-70A29F00E6DE}">
      <dsp:nvSpPr>
        <dsp:cNvPr id="0" name=""/>
        <dsp:cNvSpPr/>
      </dsp:nvSpPr>
      <dsp:spPr>
        <a:xfrm>
          <a:off x="415345" y="1957"/>
          <a:ext cx="5814843" cy="6789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9787" tIns="0" rIns="2197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Palm OS</a:t>
          </a:r>
        </a:p>
      </dsp:txBody>
      <dsp:txXfrm>
        <a:off x="448489" y="35101"/>
        <a:ext cx="5748555" cy="612672"/>
      </dsp:txXfrm>
    </dsp:sp>
    <dsp:sp modelId="{0FA99EF7-26BA-4C9D-8B5F-4FC37D13DAFE}">
      <dsp:nvSpPr>
        <dsp:cNvPr id="0" name=""/>
        <dsp:cNvSpPr/>
      </dsp:nvSpPr>
      <dsp:spPr>
        <a:xfrm>
          <a:off x="0" y="2432233"/>
          <a:ext cx="8306919" cy="1412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709" tIns="479044" rIns="64470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800" kern="1200" dirty="0"/>
            <a:t>It is a proprietary mobile OS developed by Research in Motion (RIM) and is based on Java platform. 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800" kern="1200" dirty="0"/>
            <a:t>It is primarily used by Blackberry </a:t>
          </a:r>
          <a:r>
            <a:rPr lang="en-US" sz="1800" kern="1200" dirty="0" err="1"/>
            <a:t>smartphone</a:t>
          </a:r>
          <a:r>
            <a:rPr lang="en-US" sz="1800" kern="1200" dirty="0"/>
            <a:t> devices.</a:t>
          </a:r>
        </a:p>
      </dsp:txBody>
      <dsp:txXfrm>
        <a:off x="0" y="2432233"/>
        <a:ext cx="8306919" cy="1412775"/>
      </dsp:txXfrm>
    </dsp:sp>
    <dsp:sp modelId="{DE316CCE-3D49-46EA-9077-BB003E681DE3}">
      <dsp:nvSpPr>
        <dsp:cNvPr id="0" name=""/>
        <dsp:cNvSpPr/>
      </dsp:nvSpPr>
      <dsp:spPr>
        <a:xfrm>
          <a:off x="415345" y="2131987"/>
          <a:ext cx="5814843" cy="67896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9787" tIns="0" rIns="2197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Blackberry OS</a:t>
          </a:r>
        </a:p>
      </dsp:txBody>
      <dsp:txXfrm>
        <a:off x="448489" y="2165131"/>
        <a:ext cx="5748555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48043-0B63-489A-B90C-A566B8DF0AB2}">
      <dsp:nvSpPr>
        <dsp:cNvPr id="0" name=""/>
        <dsp:cNvSpPr/>
      </dsp:nvSpPr>
      <dsp:spPr>
        <a:xfrm>
          <a:off x="0" y="292641"/>
          <a:ext cx="8661935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262" tIns="333248" rIns="67226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runs on top of the Windows Mobile platform.</a:t>
          </a:r>
        </a:p>
      </dsp:txBody>
      <dsp:txXfrm>
        <a:off x="0" y="292641"/>
        <a:ext cx="8661935" cy="705600"/>
      </dsp:txXfrm>
    </dsp:sp>
    <dsp:sp modelId="{F89E510D-1EE2-46EE-81BE-70A29F00E6DE}">
      <dsp:nvSpPr>
        <dsp:cNvPr id="0" name=""/>
        <dsp:cNvSpPr/>
      </dsp:nvSpPr>
      <dsp:spPr>
        <a:xfrm>
          <a:off x="433096" y="56481"/>
          <a:ext cx="6063354" cy="4723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9180" tIns="0" rIns="2291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Windows Mobile</a:t>
          </a:r>
        </a:p>
      </dsp:txBody>
      <dsp:txXfrm>
        <a:off x="456153" y="79538"/>
        <a:ext cx="6017240" cy="426206"/>
      </dsp:txXfrm>
    </dsp:sp>
    <dsp:sp modelId="{0FA99EF7-26BA-4C9D-8B5F-4FC37D13DAFE}">
      <dsp:nvSpPr>
        <dsp:cNvPr id="0" name=""/>
        <dsp:cNvSpPr/>
      </dsp:nvSpPr>
      <dsp:spPr>
        <a:xfrm>
          <a:off x="0" y="1320801"/>
          <a:ext cx="8661935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262" tIns="333248" rIns="67226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open source OS, supported by Motorola smartphones.</a:t>
          </a:r>
        </a:p>
      </dsp:txBody>
      <dsp:txXfrm>
        <a:off x="0" y="1320801"/>
        <a:ext cx="8661935" cy="705600"/>
      </dsp:txXfrm>
    </dsp:sp>
    <dsp:sp modelId="{DE316CCE-3D49-46EA-9077-BB003E681DE3}">
      <dsp:nvSpPr>
        <dsp:cNvPr id="0" name=""/>
        <dsp:cNvSpPr/>
      </dsp:nvSpPr>
      <dsp:spPr>
        <a:xfrm>
          <a:off x="433096" y="1084641"/>
          <a:ext cx="6063354" cy="472320"/>
        </a:xfrm>
        <a:prstGeom prst="roundRect">
          <a:avLst/>
        </a:prstGeom>
        <a:gradFill rotWithShape="0">
          <a:gsLst>
            <a:gs pos="0">
              <a:schemeClr val="accent3">
                <a:hueOff val="2812566"/>
                <a:satOff val="-4220"/>
                <a:lumOff val="-686"/>
                <a:alphaOff val="0"/>
                <a:tint val="50000"/>
                <a:satMod val="300000"/>
              </a:schemeClr>
            </a:gs>
            <a:gs pos="35000">
              <a:schemeClr val="accent3">
                <a:hueOff val="2812566"/>
                <a:satOff val="-4220"/>
                <a:lumOff val="-686"/>
                <a:alphaOff val="0"/>
                <a:tint val="37000"/>
                <a:satMod val="300000"/>
              </a:schemeClr>
            </a:gs>
            <a:gs pos="100000">
              <a:schemeClr val="accent3">
                <a:hueOff val="2812566"/>
                <a:satOff val="-4220"/>
                <a:lumOff val="-68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9180" tIns="0" rIns="2291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Linux</a:t>
          </a:r>
        </a:p>
      </dsp:txBody>
      <dsp:txXfrm>
        <a:off x="456153" y="1107698"/>
        <a:ext cx="6017240" cy="426206"/>
      </dsp:txXfrm>
    </dsp:sp>
    <dsp:sp modelId="{46F838AE-282E-44EC-A34B-E9DF93883544}">
      <dsp:nvSpPr>
        <dsp:cNvPr id="0" name=""/>
        <dsp:cNvSpPr/>
      </dsp:nvSpPr>
      <dsp:spPr>
        <a:xfrm>
          <a:off x="0" y="2348961"/>
          <a:ext cx="8661935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262" tIns="333248" rIns="67226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open source OS developed by Google, currently used by smartphones and tablet computers.</a:t>
          </a:r>
        </a:p>
      </dsp:txBody>
      <dsp:txXfrm>
        <a:off x="0" y="2348961"/>
        <a:ext cx="8661935" cy="957600"/>
      </dsp:txXfrm>
    </dsp:sp>
    <dsp:sp modelId="{36D48B82-D8CC-446A-8DCD-8F18ED61D6BB}">
      <dsp:nvSpPr>
        <dsp:cNvPr id="0" name=""/>
        <dsp:cNvSpPr/>
      </dsp:nvSpPr>
      <dsp:spPr>
        <a:xfrm>
          <a:off x="433096" y="2112801"/>
          <a:ext cx="6063354" cy="472320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tint val="50000"/>
                <a:satMod val="300000"/>
              </a:schemeClr>
            </a:gs>
            <a:gs pos="35000">
              <a:schemeClr val="accent3">
                <a:hueOff val="5625132"/>
                <a:satOff val="-8440"/>
                <a:lumOff val="-1373"/>
                <a:alphaOff val="0"/>
                <a:tint val="37000"/>
                <a:satMod val="30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9180" tIns="0" rIns="2291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Android</a:t>
          </a:r>
        </a:p>
      </dsp:txBody>
      <dsp:txXfrm>
        <a:off x="456153" y="2135858"/>
        <a:ext cx="6017240" cy="426206"/>
      </dsp:txXfrm>
    </dsp:sp>
    <dsp:sp modelId="{837DB984-F326-40A7-A600-FE33B190FFA3}">
      <dsp:nvSpPr>
        <dsp:cNvPr id="0" name=""/>
        <dsp:cNvSpPr/>
      </dsp:nvSpPr>
      <dsp:spPr>
        <a:xfrm>
          <a:off x="0" y="3629121"/>
          <a:ext cx="8661935" cy="982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262" tIns="333248" rIns="67226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  <a:tabLst/>
          </a:pPr>
          <a:r>
            <a:rPr lang="en-US" sz="1800" kern="1200" dirty="0"/>
            <a:t>developed by Apple Inc. and was initially referred to as iPhone OS.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derived from Mac OS X, which is based on the UNIX platform.</a:t>
          </a:r>
        </a:p>
      </dsp:txBody>
      <dsp:txXfrm>
        <a:off x="0" y="3629121"/>
        <a:ext cx="8661935" cy="982799"/>
      </dsp:txXfrm>
    </dsp:sp>
    <dsp:sp modelId="{175E0AE3-1C56-4F04-A052-4A4ACDB255AA}">
      <dsp:nvSpPr>
        <dsp:cNvPr id="0" name=""/>
        <dsp:cNvSpPr/>
      </dsp:nvSpPr>
      <dsp:spPr>
        <a:xfrm>
          <a:off x="433096" y="3392961"/>
          <a:ext cx="6063354" cy="472320"/>
        </a:xfrm>
        <a:prstGeom prst="roundRect">
          <a:avLst/>
        </a:prstGeom>
        <a:gradFill rotWithShape="0">
          <a:gsLst>
            <a:gs pos="0">
              <a:schemeClr val="accent3">
                <a:hueOff val="8437698"/>
                <a:satOff val="-12660"/>
                <a:lumOff val="-2059"/>
                <a:alphaOff val="0"/>
                <a:tint val="50000"/>
                <a:satMod val="300000"/>
              </a:schemeClr>
            </a:gs>
            <a:gs pos="35000">
              <a:schemeClr val="accent3">
                <a:hueOff val="8437698"/>
                <a:satOff val="-12660"/>
                <a:lumOff val="-2059"/>
                <a:alphaOff val="0"/>
                <a:tint val="37000"/>
                <a:satMod val="300000"/>
              </a:schemeClr>
            </a:gs>
            <a:gs pos="100000">
              <a:schemeClr val="accent3">
                <a:hueOff val="8437698"/>
                <a:satOff val="-12660"/>
                <a:lumOff val="-205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9180" tIns="0" rIns="2291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iOS</a:t>
          </a:r>
        </a:p>
      </dsp:txBody>
      <dsp:txXfrm>
        <a:off x="456153" y="3416018"/>
        <a:ext cx="6017240" cy="426206"/>
      </dsp:txXfrm>
    </dsp:sp>
    <dsp:sp modelId="{2579EB14-4372-4391-AE28-447C236006E8}">
      <dsp:nvSpPr>
        <dsp:cNvPr id="0" name=""/>
        <dsp:cNvSpPr/>
      </dsp:nvSpPr>
      <dsp:spPr>
        <a:xfrm>
          <a:off x="0" y="4934481"/>
          <a:ext cx="8661935" cy="982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262" tIns="333248" rIns="67226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open source mobile OS developed for mobile phones.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includes a user interface framework, libraries, and component tools</a:t>
          </a:r>
          <a:r>
            <a:rPr lang="en-US" sz="1500" kern="1200" dirty="0"/>
            <a:t>.</a:t>
          </a:r>
        </a:p>
      </dsp:txBody>
      <dsp:txXfrm>
        <a:off x="0" y="4934481"/>
        <a:ext cx="8661935" cy="982799"/>
      </dsp:txXfrm>
    </dsp:sp>
    <dsp:sp modelId="{028FD427-9B3B-4649-9DB5-0DBCD083F23D}">
      <dsp:nvSpPr>
        <dsp:cNvPr id="0" name=""/>
        <dsp:cNvSpPr/>
      </dsp:nvSpPr>
      <dsp:spPr>
        <a:xfrm>
          <a:off x="433096" y="4698321"/>
          <a:ext cx="6063354" cy="472320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tint val="50000"/>
                <a:satMod val="300000"/>
              </a:schemeClr>
            </a:gs>
            <a:gs pos="35000">
              <a:schemeClr val="accent3">
                <a:hueOff val="11250264"/>
                <a:satOff val="-16880"/>
                <a:lumOff val="-2745"/>
                <a:alphaOff val="0"/>
                <a:tint val="37000"/>
                <a:satMod val="30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9180" tIns="0" rIns="2291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Symbian</a:t>
          </a:r>
        </a:p>
      </dsp:txBody>
      <dsp:txXfrm>
        <a:off x="456153" y="4721378"/>
        <a:ext cx="6017240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4636"/>
          <a:ext cx="8458200" cy="8611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Smartphones</a:t>
          </a:r>
          <a:r>
            <a:rPr lang="en-US" sz="2000" kern="1200" dirty="0"/>
            <a:t> and tablets can switch between landscape and portrait views to present the better viewing of a Web page.</a:t>
          </a:r>
        </a:p>
      </dsp:txBody>
      <dsp:txXfrm>
        <a:off x="42036" y="46672"/>
        <a:ext cx="8374128" cy="777048"/>
      </dsp:txXfrm>
    </dsp:sp>
    <dsp:sp modelId="{0256FAD6-365E-4CAB-8266-8CECC71F7F52}">
      <dsp:nvSpPr>
        <dsp:cNvPr id="0" name=""/>
        <dsp:cNvSpPr/>
      </dsp:nvSpPr>
      <dsp:spPr>
        <a:xfrm>
          <a:off x="0" y="998236"/>
          <a:ext cx="8458200" cy="861120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tint val="50000"/>
                <a:satMod val="300000"/>
              </a:schemeClr>
            </a:gs>
            <a:gs pos="35000">
              <a:schemeClr val="accent3">
                <a:hueOff val="5625132"/>
                <a:satOff val="-8440"/>
                <a:lumOff val="-1373"/>
                <a:alphaOff val="0"/>
                <a:tint val="37000"/>
                <a:satMod val="30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This rotation capability of changing the view from landscape to portrait or vice-versa is due to the hardware accelerators available in the phones</a:t>
          </a:r>
          <a:r>
            <a:rPr lang="en-US" sz="500" kern="1200" dirty="0"/>
            <a:t>.</a:t>
          </a:r>
        </a:p>
      </dsp:txBody>
      <dsp:txXfrm>
        <a:off x="42036" y="1040272"/>
        <a:ext cx="8374128" cy="777048"/>
      </dsp:txXfrm>
    </dsp:sp>
    <dsp:sp modelId="{A6445519-E36D-458F-8F29-D286534B965D}">
      <dsp:nvSpPr>
        <dsp:cNvPr id="0" name=""/>
        <dsp:cNvSpPr/>
      </dsp:nvSpPr>
      <dsp:spPr>
        <a:xfrm>
          <a:off x="0" y="1991836"/>
          <a:ext cx="8458200" cy="861120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tint val="50000"/>
                <a:satMod val="300000"/>
              </a:schemeClr>
            </a:gs>
            <a:gs pos="35000">
              <a:schemeClr val="accent3">
                <a:hueOff val="11250264"/>
                <a:satOff val="-16880"/>
                <a:lumOff val="-2745"/>
                <a:alphaOff val="0"/>
                <a:tint val="37000"/>
                <a:satMod val="30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 mobile Web site must be aware of these rotations and should provide a good user experience in both the orientations</a:t>
          </a:r>
          <a:r>
            <a:rPr lang="en-US" sz="500" kern="1200" dirty="0"/>
            <a:t>.</a:t>
          </a:r>
        </a:p>
      </dsp:txBody>
      <dsp:txXfrm>
        <a:off x="42036" y="2033872"/>
        <a:ext cx="8374128" cy="7770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48043-0B63-489A-B90C-A566B8DF0AB2}">
      <dsp:nvSpPr>
        <dsp:cNvPr id="0" name=""/>
        <dsp:cNvSpPr/>
      </dsp:nvSpPr>
      <dsp:spPr>
        <a:xfrm>
          <a:off x="0" y="230630"/>
          <a:ext cx="7620000" cy="54810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249936" rIns="59139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Used for navigational menus and are defined using </a:t>
          </a:r>
          <a:r>
            <a:rPr lang="en-US" sz="1400" kern="1200" dirty="0">
              <a:latin typeface="Courier New" pitchFamily="49" charset="0"/>
              <a:cs typeface="Courier New" pitchFamily="49" charset="0"/>
            </a:rPr>
            <a:t>&lt;</a:t>
          </a:r>
          <a:r>
            <a:rPr lang="en-US" sz="1400" kern="1200" dirty="0" err="1">
              <a:latin typeface="Courier New" pitchFamily="49" charset="0"/>
              <a:cs typeface="Courier New" pitchFamily="49" charset="0"/>
            </a:rPr>
            <a:t>ol</a:t>
          </a:r>
          <a:r>
            <a:rPr lang="en-US" sz="1400" kern="1200" dirty="0">
              <a:latin typeface="Courier New" pitchFamily="49" charset="0"/>
              <a:cs typeface="Courier New" pitchFamily="49" charset="0"/>
            </a:rPr>
            <a:t>&gt;</a:t>
          </a:r>
          <a:r>
            <a:rPr lang="en-US" sz="1400" kern="1200" dirty="0"/>
            <a:t> tag on a Web page.</a:t>
          </a:r>
        </a:p>
      </dsp:txBody>
      <dsp:txXfrm>
        <a:off x="0" y="230630"/>
        <a:ext cx="7620000" cy="548100"/>
      </dsp:txXfrm>
    </dsp:sp>
    <dsp:sp modelId="{F89E510D-1EE2-46EE-81BE-70A29F00E6DE}">
      <dsp:nvSpPr>
        <dsp:cNvPr id="0" name=""/>
        <dsp:cNvSpPr/>
      </dsp:nvSpPr>
      <dsp:spPr>
        <a:xfrm>
          <a:off x="228600" y="0"/>
          <a:ext cx="5276659" cy="412725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Ordered lists</a:t>
          </a:r>
        </a:p>
      </dsp:txBody>
      <dsp:txXfrm>
        <a:off x="248748" y="20148"/>
        <a:ext cx="5236363" cy="372429"/>
      </dsp:txXfrm>
    </dsp:sp>
    <dsp:sp modelId="{0FA99EF7-26BA-4C9D-8B5F-4FC37D13DAFE}">
      <dsp:nvSpPr>
        <dsp:cNvPr id="0" name=""/>
        <dsp:cNvSpPr/>
      </dsp:nvSpPr>
      <dsp:spPr>
        <a:xfrm>
          <a:off x="0" y="1034757"/>
          <a:ext cx="7620000" cy="73710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249936" rIns="59139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Used for presenting objects of same type and are defined using </a:t>
          </a:r>
          <a:r>
            <a:rPr lang="en-US" sz="1400" kern="1200" dirty="0">
              <a:latin typeface="Courier New" pitchFamily="49" charset="0"/>
              <a:cs typeface="Courier New" pitchFamily="49" charset="0"/>
            </a:rPr>
            <a:t>&lt;</a:t>
          </a:r>
          <a:r>
            <a:rPr lang="en-US" sz="1400" kern="1200" dirty="0" err="1">
              <a:latin typeface="Courier New" pitchFamily="49" charset="0"/>
              <a:cs typeface="Courier New" pitchFamily="49" charset="0"/>
            </a:rPr>
            <a:t>ul</a:t>
          </a:r>
          <a:r>
            <a:rPr lang="en-US" sz="1400" kern="1200" dirty="0">
              <a:latin typeface="Courier New" pitchFamily="49" charset="0"/>
              <a:cs typeface="Courier New" pitchFamily="49" charset="0"/>
            </a:rPr>
            <a:t>&gt;</a:t>
          </a:r>
          <a:r>
            <a:rPr lang="en-US" sz="1400" kern="1200" dirty="0"/>
            <a:t> tag on a Web page.</a:t>
          </a:r>
        </a:p>
      </dsp:txBody>
      <dsp:txXfrm>
        <a:off x="0" y="1034757"/>
        <a:ext cx="7620000" cy="737100"/>
      </dsp:txXfrm>
    </dsp:sp>
    <dsp:sp modelId="{DE316CCE-3D49-46EA-9077-BB003E681DE3}">
      <dsp:nvSpPr>
        <dsp:cNvPr id="0" name=""/>
        <dsp:cNvSpPr/>
      </dsp:nvSpPr>
      <dsp:spPr>
        <a:xfrm>
          <a:off x="228600" y="873175"/>
          <a:ext cx="5334000" cy="35424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Unordered lists</a:t>
          </a:r>
        </a:p>
      </dsp:txBody>
      <dsp:txXfrm>
        <a:off x="245893" y="890468"/>
        <a:ext cx="5299414" cy="319654"/>
      </dsp:txXfrm>
    </dsp:sp>
    <dsp:sp modelId="{46F838AE-282E-44EC-A34B-E9DF93883544}">
      <dsp:nvSpPr>
        <dsp:cNvPr id="0" name=""/>
        <dsp:cNvSpPr/>
      </dsp:nvSpPr>
      <dsp:spPr>
        <a:xfrm>
          <a:off x="0" y="2006100"/>
          <a:ext cx="7620000" cy="73710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249936" rIns="59139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Used for presenting information as key/value pairs and are defined using </a:t>
          </a:r>
          <a:r>
            <a:rPr lang="en-US" sz="1400" kern="1200" dirty="0">
              <a:latin typeface="Courier New" pitchFamily="49" charset="0"/>
              <a:cs typeface="Courier New" pitchFamily="49" charset="0"/>
            </a:rPr>
            <a:t>&lt;dl&gt;</a:t>
          </a:r>
          <a:r>
            <a:rPr lang="en-US" sz="1400" kern="1200" dirty="0"/>
            <a:t> tag on a Web page.</a:t>
          </a:r>
        </a:p>
      </dsp:txBody>
      <dsp:txXfrm>
        <a:off x="0" y="2006100"/>
        <a:ext cx="7620000" cy="737100"/>
      </dsp:txXfrm>
    </dsp:sp>
    <dsp:sp modelId="{36D48B82-D8CC-446A-8DCD-8F18ED61D6BB}">
      <dsp:nvSpPr>
        <dsp:cNvPr id="0" name=""/>
        <dsp:cNvSpPr/>
      </dsp:nvSpPr>
      <dsp:spPr>
        <a:xfrm>
          <a:off x="228600" y="1864076"/>
          <a:ext cx="5334000" cy="35424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Definition lists</a:t>
          </a:r>
        </a:p>
      </dsp:txBody>
      <dsp:txXfrm>
        <a:off x="245893" y="1881369"/>
        <a:ext cx="5299414" cy="3196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173FC-5FB0-4E70-8D5C-962BCFCBFD7A}">
      <dsp:nvSpPr>
        <dsp:cNvPr id="0" name=""/>
        <dsp:cNvSpPr/>
      </dsp:nvSpPr>
      <dsp:spPr>
        <a:xfrm>
          <a:off x="62837" y="0"/>
          <a:ext cx="6223228" cy="501018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Media queries are used in two ways that are as follows:</a:t>
          </a:r>
        </a:p>
      </dsp:txBody>
      <dsp:txXfrm>
        <a:off x="77511" y="14674"/>
        <a:ext cx="6193880" cy="471670"/>
      </dsp:txXfrm>
    </dsp:sp>
    <dsp:sp modelId="{159E9CC5-F056-481E-890B-D81D92944806}">
      <dsp:nvSpPr>
        <dsp:cNvPr id="0" name=""/>
        <dsp:cNvSpPr/>
      </dsp:nvSpPr>
      <dsp:spPr>
        <a:xfrm>
          <a:off x="685160" y="501018"/>
          <a:ext cx="519788" cy="366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572"/>
              </a:lnTo>
              <a:lnTo>
                <a:pt x="519788" y="3665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95771-CAF8-441F-9C29-95B345C1BC36}">
      <dsp:nvSpPr>
        <dsp:cNvPr id="0" name=""/>
        <dsp:cNvSpPr/>
      </dsp:nvSpPr>
      <dsp:spPr>
        <a:xfrm>
          <a:off x="1204948" y="678690"/>
          <a:ext cx="5754127" cy="377801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itchFamily="34" charset="0"/>
              <a:cs typeface="Calibri" pitchFamily="34" charset="0"/>
            </a:rPr>
            <a:t>Inline within a CSS style sheet</a:t>
          </a:r>
        </a:p>
      </dsp:txBody>
      <dsp:txXfrm>
        <a:off x="1216013" y="689755"/>
        <a:ext cx="5731997" cy="355671"/>
      </dsp:txXfrm>
    </dsp:sp>
    <dsp:sp modelId="{C9082C2E-3830-4A10-8B86-E47EF69015BA}">
      <dsp:nvSpPr>
        <dsp:cNvPr id="0" name=""/>
        <dsp:cNvSpPr/>
      </dsp:nvSpPr>
      <dsp:spPr>
        <a:xfrm>
          <a:off x="685160" y="501018"/>
          <a:ext cx="519788" cy="9110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1057"/>
              </a:lnTo>
              <a:lnTo>
                <a:pt x="519788" y="9110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2C684-EBD0-485A-A69A-410BAE7028A4}">
      <dsp:nvSpPr>
        <dsp:cNvPr id="0" name=""/>
        <dsp:cNvSpPr/>
      </dsp:nvSpPr>
      <dsp:spPr>
        <a:xfrm>
          <a:off x="1204948" y="1206297"/>
          <a:ext cx="5764638" cy="411556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itchFamily="34" charset="0"/>
              <a:cs typeface="Calibri" pitchFamily="34" charset="0"/>
            </a:rPr>
            <a:t>In the </a:t>
          </a:r>
          <a:r>
            <a:rPr lang="en-US" sz="1600" kern="1200" dirty="0">
              <a:latin typeface="Courier New" pitchFamily="49" charset="0"/>
              <a:cs typeface="Courier New" pitchFamily="49" charset="0"/>
            </a:rPr>
            <a:t>&lt;link&gt;</a:t>
          </a:r>
          <a:r>
            <a:rPr lang="en-US" sz="1600" kern="1200" dirty="0">
              <a:latin typeface="Calibri" pitchFamily="34" charset="0"/>
              <a:cs typeface="Calibri" pitchFamily="34" charset="0"/>
            </a:rPr>
            <a:t> tag as “</a:t>
          </a:r>
          <a:r>
            <a:rPr lang="en-US" sz="1600" kern="1200" dirty="0">
              <a:latin typeface="Courier New" pitchFamily="49" charset="0"/>
              <a:cs typeface="Courier New" pitchFamily="49" charset="0"/>
            </a:rPr>
            <a:t>media</a:t>
          </a:r>
          <a:r>
            <a:rPr lang="en-US" sz="1600" kern="1200" dirty="0">
              <a:latin typeface="Calibri" pitchFamily="34" charset="0"/>
              <a:cs typeface="Calibri" pitchFamily="34" charset="0"/>
            </a:rPr>
            <a:t>” attribute</a:t>
          </a:r>
        </a:p>
      </dsp:txBody>
      <dsp:txXfrm>
        <a:off x="1217002" y="1218351"/>
        <a:ext cx="5740530" cy="3874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607108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Design of a mobile Web site should be simple to fit on small screens.</a:t>
          </a:r>
        </a:p>
      </dsp:txBody>
      <dsp:txXfrm>
        <a:off x="29637" y="29637"/>
        <a:ext cx="8322726" cy="547834"/>
      </dsp:txXfrm>
    </dsp:sp>
    <dsp:sp modelId="{0256FAD6-365E-4CAB-8266-8CECC71F7F52}">
      <dsp:nvSpPr>
        <dsp:cNvPr id="0" name=""/>
        <dsp:cNvSpPr/>
      </dsp:nvSpPr>
      <dsp:spPr>
        <a:xfrm>
          <a:off x="0" y="760403"/>
          <a:ext cx="8382000" cy="59103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Avoid horizontal scrolling as some phones do not support horizontal scrolling and hide the content on the screen.</a:t>
          </a:r>
        </a:p>
      </dsp:txBody>
      <dsp:txXfrm>
        <a:off x="28852" y="789255"/>
        <a:ext cx="8324296" cy="533333"/>
      </dsp:txXfrm>
    </dsp:sp>
    <dsp:sp modelId="{A6445519-E36D-458F-8F29-D286534B965D}">
      <dsp:nvSpPr>
        <dsp:cNvPr id="0" name=""/>
        <dsp:cNvSpPr/>
      </dsp:nvSpPr>
      <dsp:spPr>
        <a:xfrm>
          <a:off x="0" y="1508795"/>
          <a:ext cx="8382000" cy="543591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Use buttons, instead of providing many tiny links, as this can annoy the mobile users. </a:t>
          </a:r>
        </a:p>
      </dsp:txBody>
      <dsp:txXfrm>
        <a:off x="26536" y="1535331"/>
        <a:ext cx="8328928" cy="490519"/>
      </dsp:txXfrm>
    </dsp:sp>
    <dsp:sp modelId="{02F157C3-4AF0-4564-919C-72DA0052C758}">
      <dsp:nvSpPr>
        <dsp:cNvPr id="0" name=""/>
        <dsp:cNvSpPr/>
      </dsp:nvSpPr>
      <dsp:spPr>
        <a:xfrm>
          <a:off x="0" y="2189153"/>
          <a:ext cx="8382000" cy="530880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Create cookies to store the user’s choice for viewing the full version of the site.</a:t>
          </a:r>
        </a:p>
      </dsp:txBody>
      <dsp:txXfrm>
        <a:off x="25915" y="2215068"/>
        <a:ext cx="8330170" cy="479050"/>
      </dsp:txXfrm>
    </dsp:sp>
    <dsp:sp modelId="{2EB7D3FA-250E-4F56-A9B0-C5AA0134E3BB}">
      <dsp:nvSpPr>
        <dsp:cNvPr id="0" name=""/>
        <dsp:cNvSpPr/>
      </dsp:nvSpPr>
      <dsp:spPr>
        <a:xfrm>
          <a:off x="0" y="2869510"/>
          <a:ext cx="8382000" cy="582781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Avoid creating complex forms with many input fields, as data entry can be difficult on mobile devices compared to the desktops.</a:t>
          </a:r>
        </a:p>
      </dsp:txBody>
      <dsp:txXfrm>
        <a:off x="28449" y="2897959"/>
        <a:ext cx="8325102" cy="525883"/>
      </dsp:txXfrm>
    </dsp:sp>
    <dsp:sp modelId="{0F147CFF-3E8E-4540-9C52-F4C339712692}">
      <dsp:nvSpPr>
        <dsp:cNvPr id="0" name=""/>
        <dsp:cNvSpPr/>
      </dsp:nvSpPr>
      <dsp:spPr>
        <a:xfrm>
          <a:off x="0" y="3617100"/>
          <a:ext cx="8382000" cy="573899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Limit the use of images due to bandwidth restrictions on mobile devices. </a:t>
          </a:r>
        </a:p>
      </dsp:txBody>
      <dsp:txXfrm>
        <a:off x="28015" y="3645115"/>
        <a:ext cx="8325970" cy="51786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740672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Add mobile specific functionalities, such as built-in GPS facility or call-in action links. </a:t>
          </a:r>
        </a:p>
      </dsp:txBody>
      <dsp:txXfrm>
        <a:off x="36157" y="36157"/>
        <a:ext cx="8309686" cy="668358"/>
      </dsp:txXfrm>
    </dsp:sp>
    <dsp:sp modelId="{0256FAD6-365E-4CAB-8266-8CECC71F7F52}">
      <dsp:nvSpPr>
        <dsp:cNvPr id="0" name=""/>
        <dsp:cNvSpPr/>
      </dsp:nvSpPr>
      <dsp:spPr>
        <a:xfrm>
          <a:off x="0" y="904600"/>
          <a:ext cx="8382000" cy="7210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Use of good foreground and background colors is important as they makes the sites readable on small screens.</a:t>
          </a:r>
        </a:p>
      </dsp:txBody>
      <dsp:txXfrm>
        <a:off x="35199" y="939799"/>
        <a:ext cx="8311602" cy="650667"/>
      </dsp:txXfrm>
    </dsp:sp>
    <dsp:sp modelId="{A6445519-E36D-458F-8F29-D286534B965D}">
      <dsp:nvSpPr>
        <dsp:cNvPr id="0" name=""/>
        <dsp:cNvSpPr/>
      </dsp:nvSpPr>
      <dsp:spPr>
        <a:xfrm>
          <a:off x="0" y="1817638"/>
          <a:ext cx="8382000" cy="663181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Select the technologies that are compatible with old mobile devices. </a:t>
          </a:r>
        </a:p>
      </dsp:txBody>
      <dsp:txXfrm>
        <a:off x="32374" y="1850012"/>
        <a:ext cx="8317252" cy="598433"/>
      </dsp:txXfrm>
    </dsp:sp>
    <dsp:sp modelId="{02F157C3-4AF0-4564-919C-72DA0052C758}">
      <dsp:nvSpPr>
        <dsp:cNvPr id="0" name=""/>
        <dsp:cNvSpPr/>
      </dsp:nvSpPr>
      <dsp:spPr>
        <a:xfrm>
          <a:off x="0" y="2647675"/>
          <a:ext cx="8382000" cy="647674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Also, provide alternatives for functionalities, such as cookies, tables, style sheets, fonts, colors, and so on.</a:t>
          </a:r>
        </a:p>
      </dsp:txBody>
      <dsp:txXfrm>
        <a:off x="31617" y="2679292"/>
        <a:ext cx="8318766" cy="584440"/>
      </dsp:txXfrm>
    </dsp:sp>
    <dsp:sp modelId="{2EB7D3FA-250E-4F56-A9B0-C5AA0134E3BB}">
      <dsp:nvSpPr>
        <dsp:cNvPr id="0" name=""/>
        <dsp:cNvSpPr/>
      </dsp:nvSpPr>
      <dsp:spPr>
        <a:xfrm>
          <a:off x="0" y="3477710"/>
          <a:ext cx="8382000" cy="710993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Avoid use of pop-up windows, tables for layout, frames, and image maps in the mobile Web site design.</a:t>
          </a:r>
        </a:p>
      </dsp:txBody>
      <dsp:txXfrm>
        <a:off x="34708" y="3512418"/>
        <a:ext cx="8312584" cy="641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0DF8904-1D84-4BB6-AAF3-D34F7B9FEE91}" type="datetime1">
              <a:rPr lang="en-US"/>
              <a:pPr>
                <a:defRPr/>
              </a:pPr>
              <a:t>7/23/2018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F2A2C3-5D27-492F-B00E-8D3B8595EC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3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3474123-3793-4D37-AE19-75C97A7D4EB3}" type="datetime1">
              <a:rPr lang="en-US"/>
              <a:pPr>
                <a:defRPr/>
              </a:pPr>
              <a:t>7/23/2018</a:t>
            </a:fld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AE1F710-3F4D-4CB2-B8EF-AD2B0CD37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09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1F710-3F4D-4CB2-B8EF-AD2B0CD3788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15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1F710-3F4D-4CB2-B8EF-AD2B0CD3788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84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1F710-3F4D-4CB2-B8EF-AD2B0CD3788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98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1F710-3F4D-4CB2-B8EF-AD2B0CD3788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200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1F710-3F4D-4CB2-B8EF-AD2B0CD3788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6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13"/>
          <p:cNvSpPr txBox="1">
            <a:spLocks noChangeArrowheads="1"/>
          </p:cNvSpPr>
          <p:nvPr userDrawn="1"/>
        </p:nvSpPr>
        <p:spPr bwMode="auto">
          <a:xfrm>
            <a:off x="1752600" y="3657600"/>
            <a:ext cx="2286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defRPr/>
            </a:pPr>
            <a:r>
              <a:rPr lang="en-US" sz="2800" b="1" dirty="0">
                <a:latin typeface="Book Antiqua" pitchFamily="18" charset="0"/>
              </a:rPr>
              <a:t>Session: 16</a:t>
            </a:r>
          </a:p>
        </p:txBody>
      </p:sp>
      <p:sp>
        <p:nvSpPr>
          <p:cNvPr id="39" name="Text Box 11"/>
          <p:cNvSpPr txBox="1">
            <a:spLocks noChangeArrowheads="1"/>
          </p:cNvSpPr>
          <p:nvPr userDrawn="1"/>
        </p:nvSpPr>
        <p:spPr bwMode="auto">
          <a:xfrm>
            <a:off x="914400" y="4419600"/>
            <a:ext cx="7315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sz="4500" b="1" i="1" dirty="0">
                <a:effectLst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Building a Mobile</a:t>
            </a:r>
            <a:r>
              <a:rPr lang="en-US" sz="4500" b="1" i="1" baseline="0" dirty="0">
                <a:effectLst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 W</a:t>
            </a:r>
            <a:r>
              <a:rPr lang="en-US" sz="4500" b="1" i="1" dirty="0">
                <a:effectLst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eb Application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0" y="0"/>
            <a:ext cx="685800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2" cstate="print"/>
          <a:srcRect l="3556"/>
          <a:stretch>
            <a:fillRect/>
          </a:stretch>
        </p:blipFill>
        <p:spPr bwMode="auto">
          <a:xfrm>
            <a:off x="7040033" y="2133600"/>
            <a:ext cx="65616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5" descr="Internet_Explorer_7_Logo-150x150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0400" y="838200"/>
            <a:ext cx="609600" cy="609600"/>
          </a:xfrm>
          <a:prstGeom prst="rect">
            <a:avLst/>
          </a:prstGeom>
        </p:spPr>
      </p:pic>
      <p:pic>
        <p:nvPicPr>
          <p:cNvPr id="17" name="Picture 16" descr="images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20511007">
            <a:off x="988434" y="709483"/>
            <a:ext cx="2466975" cy="184785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228600" y="1295400"/>
            <a:ext cx="757130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6000" b="1" i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NexTGen Web</a:t>
            </a:r>
            <a:endParaRPr lang="en-US" sz="6000" b="1" cap="none" spc="0" dirty="0">
              <a:ln w="11430"/>
              <a:gradFill>
                <a:gsLst>
                  <a:gs pos="0">
                    <a:schemeClr val="accent4">
                      <a:lumMod val="75000"/>
                    </a:schemeClr>
                  </a:gs>
                  <a:gs pos="49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9" name="Picture 18"/>
          <p:cNvPicPr>
            <a:picLocks noChangeAspect="1" noChangeArrowheads="1"/>
          </p:cNvPicPr>
          <p:nvPr userDrawn="1"/>
        </p:nvPicPr>
        <p:blipFill>
          <a:blip r:embed="rId5" cstate="print"/>
          <a:srcRect t="3540"/>
          <a:stretch>
            <a:fillRect/>
          </a:stretch>
        </p:blipFill>
        <p:spPr bwMode="auto">
          <a:xfrm>
            <a:off x="5943600" y="2209800"/>
            <a:ext cx="762000" cy="64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9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6009901" y="838200"/>
            <a:ext cx="619499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 descr="256px-Chrome_Logo.svg_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772400" y="1524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rgbClr val="007E39"/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Building a Mobile Web Application / Session 16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solidFill>
                  <a:srgbClr val="0036A2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508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613525"/>
            <a:ext cx="601980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Sharing and Maintaining Workbook / Session 1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B8DBC7-0BCB-4E12-A641-EF030C31D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E4C"/>
        </a:buClr>
        <a:buSzPct val="50000"/>
        <a:buFont typeface="Wingdings" pitchFamily="2" charset="2"/>
        <a:buChar char="u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50000"/>
        <a:buFont typeface="Wingdings 2" pitchFamily="18" charset="2"/>
        <a:buChar char="²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40000"/>
        <a:buFont typeface="Wingdings 2" pitchFamily="18" charset="2"/>
        <a:buChar char="³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7" Type="http://schemas.openxmlformats.org/officeDocument/2006/relationships/image" Target="../media/image1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tiff"/><Relationship Id="rId5" Type="http://schemas.openxmlformats.org/officeDocument/2006/relationships/image" Target="../media/image10.tiff"/><Relationship Id="rId4" Type="http://schemas.openxmlformats.org/officeDocument/2006/relationships/image" Target="../media/image9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Building a Mobile Web Application / Session 16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05800" cy="411162"/>
          </a:xfrm>
        </p:spPr>
        <p:txBody>
          <a:bodyPr/>
          <a:lstStyle/>
          <a:p>
            <a:r>
              <a:rPr lang="en-US" dirty="0"/>
              <a:t>Architectural </a:t>
            </a:r>
            <a:r>
              <a:rPr lang="en-US"/>
              <a:t>Aspects 1-2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27498" y="802850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7" name="Rounded Rectangle 6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>
                  <a:solidFill>
                    <a:schemeClr val="bg1"/>
                  </a:solidFill>
                </a:rPr>
                <a:t> Navigation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28600" y="1243452"/>
            <a:ext cx="8686800" cy="1371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Navigation is the path followed by a user to travel in a Web site. 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 compared to the navigation tree of a desktop site, almost 80% of the information of a desktop site will not be useful to a mobile Web site. 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Thus, the main focus should be on 20%.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69651" y="2514600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20" name="Rounded Rectangle 19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>
                  <a:solidFill>
                    <a:schemeClr val="bg1"/>
                  </a:solidFill>
                </a:rPr>
                <a:t> Perspective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228600" y="3047999"/>
            <a:ext cx="8610600" cy="1333594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perspective of a mobile user is different from a desktop user in terms of needs and accessibility. 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Hence, a user-centric design approach should be followed for designing mobile Web sites. 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ensures that a user completes the task easily and successfully.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57200" y="4495800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24" name="Rounded Rectangle 23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>
                  <a:solidFill>
                    <a:schemeClr val="bg1"/>
                  </a:solidFill>
                </a:rPr>
                <a:t> Enhancement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213198" y="4930680"/>
            <a:ext cx="8610600" cy="1600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Enhancement is a simple and powerful technique that can be adopted while designing a mobile Web site. 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technique defines compatibility of Web site and allows access to basic content, services, and functionality on all type of mobile devices. 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Also, it provides a better Web experience on devices with higher standards.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Building a Mobile Web Application / Session 16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</a:t>
            </a:r>
            <a:r>
              <a:rPr lang="en-US"/>
              <a:t>Aspects 2-2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07156" y="838200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7" name="Rounded Rectangle 6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>
                  <a:solidFill>
                    <a:schemeClr val="bg1"/>
                  </a:solidFill>
                </a:rPr>
                <a:t> Use of Web Standards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49247" y="1234281"/>
            <a:ext cx="8610600" cy="1341438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Web standards: HTML, CSS, and JavaScript …must be correctly used. This increases the possibility of displaying pages on large number of devices. 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well-formedness of the markup tags used on a page can be achieved by validating them.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235" y="2209800"/>
            <a:ext cx="6483453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Building a Mobile Web Application / Session 16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Environment 1-2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8834" y="762000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7" name="Rounded Rectangle 6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>
                  <a:solidFill>
                    <a:schemeClr val="bg1"/>
                  </a:solidFill>
                </a:rPr>
                <a:t> IDE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46434" y="1371600"/>
            <a:ext cx="8153400" cy="685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An IDE is a tool used for coding the markup, JavaScript, and CSS.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Some of these tools are as follows:</a:t>
            </a:r>
            <a:endParaRPr lang="en-US" sz="28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1234" y="2057400"/>
            <a:ext cx="7315200" cy="1295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Adobe Dreamweaver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Microsoft Expression Web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Aptana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Studio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Eclipse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Editplus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(text editor)</a:t>
            </a:r>
            <a:endParaRPr lang="en-US" sz="28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33007" y="3278390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13" name="Rounded Rectangle 12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>
                  <a:solidFill>
                    <a:schemeClr val="bg1"/>
                  </a:solidFill>
                </a:rPr>
                <a:t> Emulators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565825" y="3943840"/>
            <a:ext cx="7315200" cy="1676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Android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iOS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webOS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Blackberry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Windows Phone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Opera Mobile</a:t>
            </a:r>
            <a:endParaRPr lang="en-US" sz="28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Building a Mobile Web Application / Session 16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Support on Mobiles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143000"/>
            <a:ext cx="8610600" cy="1752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Today, majority of </a:t>
            </a: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smartphones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and tablets are providing good support for HTML5.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Most Android and </a:t>
            </a: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iOS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mobile devices as well as tablets use browsers that are based on </a:t>
            </a: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Webkit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Webkit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is a layout engine supported by browsers, such as Google Chrome and Apple Safari to render Web </a:t>
            </a:r>
            <a:r>
              <a:rPr lang="en-US" sz="2800" baseline="30000">
                <a:latin typeface="Calibri" pitchFamily="34" charset="0"/>
                <a:cs typeface="Calibri" pitchFamily="34" charset="0"/>
              </a:rPr>
              <a:t>pages.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>
                <a:latin typeface="Calibri" pitchFamily="34" charset="0"/>
                <a:cs typeface="Calibri" pitchFamily="34" charset="0"/>
              </a:rPr>
              <a:t>HTML</a:t>
            </a:r>
            <a:r>
              <a:rPr lang="en-US" sz="280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aseline="30000">
                <a:latin typeface="Calibri" pitchFamily="34" charset="0"/>
                <a:cs typeface="Calibri" pitchFamily="34" charset="0"/>
              </a:rPr>
              <a:t>Makup:The Web pages developed for a mobile Web application have the same structure as traditional Web pages. </a:t>
            </a:r>
            <a:endParaRPr lang="en-US" sz="280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24" y="2809368"/>
            <a:ext cx="5431276" cy="37386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703" y="2821850"/>
            <a:ext cx="393808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Building a Mobile Web Application / Session 16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 </a:t>
            </a:r>
            <a:r>
              <a:rPr lang="en-US"/>
              <a:t>Structure 1-3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838200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8" name="Rounded Rectangle 7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>
                  <a:solidFill>
                    <a:schemeClr val="bg1"/>
                  </a:solidFill>
                </a:rPr>
                <a:t> Meta Tag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29183" y="1271837"/>
            <a:ext cx="8686800" cy="1295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A </a:t>
            </a:r>
            <a:r>
              <a:rPr lang="en-US" sz="2800" baseline="30000" dirty="0">
                <a:cs typeface="Courier New" pitchFamily="49" charset="0"/>
              </a:rPr>
              <a:t>&lt;meta&gt;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tag indicate that the document is optimized for mobile devices and are used to control the display scale, while displaying HTML content on the device.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It is specific to mobile </a:t>
            </a:r>
            <a:r>
              <a:rPr lang="en-US" sz="2800" baseline="30000">
                <a:latin typeface="Calibri" pitchFamily="34" charset="0"/>
                <a:cs typeface="Calibri" pitchFamily="34" charset="0"/>
              </a:rPr>
              <a:t>browsers.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374442"/>
              </p:ext>
            </p:extLst>
          </p:nvPr>
        </p:nvGraphicFramePr>
        <p:xfrm>
          <a:off x="5506058" y="2502932"/>
          <a:ext cx="1676400" cy="1912362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4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94">
                <a:tc>
                  <a:txBody>
                    <a:bodyPr/>
                    <a:lstStyle/>
                    <a:p>
                      <a:endParaRPr lang="en-US" sz="2400" b="0" kern="1200" baseline="300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0" kern="1200" baseline="300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width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94">
                <a:tc>
                  <a:txBody>
                    <a:bodyPr/>
                    <a:lstStyle/>
                    <a:p>
                      <a:endParaRPr lang="en-US" sz="2000" b="0" kern="1200" baseline="300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0" kern="1200" baseline="300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height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94">
                <a:tc>
                  <a:txBody>
                    <a:bodyPr/>
                    <a:lstStyle/>
                    <a:p>
                      <a:endParaRPr lang="en-US" sz="2000" b="0" kern="1200" baseline="300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0" kern="1200" baseline="300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initial-scale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720" y="2452653"/>
            <a:ext cx="2624138" cy="24541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721" y="4906806"/>
            <a:ext cx="2624138" cy="17207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Building a Mobile Web Application / Session 16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 </a:t>
            </a:r>
            <a:r>
              <a:rPr lang="en-US"/>
              <a:t>Structure 2-3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838200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6" name="Rounded Rectangle 5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>
                  <a:solidFill>
                    <a:schemeClr val="bg1"/>
                  </a:solidFill>
                </a:rPr>
                <a:t> Viewport Meta Tag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152400" y="1828800"/>
            <a:ext cx="5943600" cy="3733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This is a new technique used to inform the browser that the Web page is optimized for a mobile device. </a:t>
            </a:r>
          </a:p>
          <a:p>
            <a:pPr lvl="1" indent="-274320" algn="just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A viewport is the rectangular display area on the screen, where the content of a Web page are displayed by the browser. </a:t>
            </a:r>
          </a:p>
          <a:p>
            <a:pPr lvl="1" indent="-274320" algn="just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It contains attributes, such as width and height that can be set to larger or smaller values depending on the total visible area on the screen. </a:t>
            </a:r>
          </a:p>
          <a:p>
            <a:pPr lvl="1" indent="-274320" algn="just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the attributes of viewport meta tag.</a:t>
            </a:r>
            <a:endParaRPr lang="en-US" sz="28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645083"/>
              </p:ext>
            </p:extLst>
          </p:nvPr>
        </p:nvGraphicFramePr>
        <p:xfrm>
          <a:off x="6507804" y="1493837"/>
          <a:ext cx="1676400" cy="2316162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06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169">
                <a:tc>
                  <a:txBody>
                    <a:bodyPr/>
                    <a:lstStyle/>
                    <a:p>
                      <a:endParaRPr lang="en-US" sz="2400" b="0" kern="1200" baseline="300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0" kern="1200" baseline="300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width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169">
                <a:tc>
                  <a:txBody>
                    <a:bodyPr/>
                    <a:lstStyle/>
                    <a:p>
                      <a:endParaRPr lang="en-US" sz="2000" b="0" kern="1200" baseline="300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0" kern="1200" baseline="300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height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169">
                <a:tc>
                  <a:txBody>
                    <a:bodyPr/>
                    <a:lstStyle/>
                    <a:p>
                      <a:endParaRPr lang="en-US" sz="2000" b="0" kern="1200" baseline="300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0" kern="1200" baseline="300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initial-scale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619276"/>
              </p:ext>
            </p:extLst>
          </p:nvPr>
        </p:nvGraphicFramePr>
        <p:xfrm>
          <a:off x="6510453" y="3809999"/>
          <a:ext cx="1676400" cy="1752601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4593">
                <a:tc>
                  <a:txBody>
                    <a:bodyPr/>
                    <a:lstStyle/>
                    <a:p>
                      <a:endParaRPr lang="en-US" sz="2800" b="0" kern="1200" baseline="300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minimum-scale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004">
                <a:tc>
                  <a:txBody>
                    <a:bodyPr/>
                    <a:lstStyle/>
                    <a:p>
                      <a:endParaRPr lang="en-US" sz="2400" b="0" kern="1200" baseline="300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maximum-scale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004">
                <a:tc>
                  <a:txBody>
                    <a:bodyPr/>
                    <a:lstStyle/>
                    <a:p>
                      <a:endParaRPr lang="en-US" sz="2400" b="0" kern="1200" baseline="300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user-scalable</a:t>
                      </a:r>
                      <a:endParaRPr lang="en-US" sz="2400" b="0" kern="1200" baseline="300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Building a Mobile Web Application / Session 16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 </a:t>
            </a:r>
            <a:r>
              <a:rPr lang="en-US"/>
              <a:t>Structure 3-3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838200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6" name="Rounded Rectangle 5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>
                  <a:solidFill>
                    <a:schemeClr val="bg1"/>
                  </a:solidFill>
                </a:rPr>
                <a:t> Title Tag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28600" y="1371600"/>
            <a:ext cx="8458200" cy="1295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Apart from </a:t>
            </a:r>
            <a:r>
              <a:rPr lang="en-US" sz="2800" baseline="30000" dirty="0">
                <a:cs typeface="Courier New" pitchFamily="49" charset="0"/>
              </a:rPr>
              <a:t>&lt;meta&gt;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tag, </a:t>
            </a:r>
            <a:r>
              <a:rPr lang="en-US" sz="2800" baseline="30000" dirty="0">
                <a:cs typeface="Courier New" pitchFamily="49" charset="0"/>
              </a:rPr>
              <a:t>&lt;head&gt;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element also contains a </a:t>
            </a:r>
            <a:r>
              <a:rPr lang="en-US" sz="2800" baseline="30000" dirty="0">
                <a:cs typeface="Courier New" pitchFamily="49" charset="0"/>
              </a:rPr>
              <a:t>&lt;title&gt;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tag.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The text selected for </a:t>
            </a:r>
            <a:r>
              <a:rPr lang="en-US" sz="2800" baseline="30000" dirty="0">
                <a:cs typeface="Courier New" pitchFamily="49" charset="0"/>
              </a:rPr>
              <a:t>&lt;title&gt;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tag should be meaningful, short, and precise.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It should be between four and eight words, as some old mobile devices truncate the long titles after 10 or 12 words. </a:t>
            </a:r>
            <a:endParaRPr lang="en-US" sz="28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1000" y="2590800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10" name="Rounded Rectangle 9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>
                  <a:solidFill>
                    <a:schemeClr val="bg1"/>
                  </a:solidFill>
                </a:rPr>
                <a:t> Icons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228600" y="3200400"/>
            <a:ext cx="8458200" cy="1295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To add icons to a mobile Web page, images in or format could be used.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These formats are compatible with mobile devices, as they are easy to export and are optimized in size.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For example,</a:t>
            </a:r>
            <a:endParaRPr lang="en-US" sz="28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4495800"/>
            <a:ext cx="7975260" cy="426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/>
              <a:t>&lt;link </a:t>
            </a:r>
            <a:r>
              <a:rPr lang="en-US" sz="2800" baseline="30000" dirty="0" err="1"/>
              <a:t>rel</a:t>
            </a:r>
            <a:r>
              <a:rPr lang="en-US" sz="2800" baseline="30000" dirty="0"/>
              <a:t>=”icon” type=”image/</a:t>
            </a:r>
            <a:r>
              <a:rPr lang="en-US" sz="2800" baseline="30000" dirty="0" err="1"/>
              <a:t>png</a:t>
            </a:r>
            <a:r>
              <a:rPr lang="en-US" sz="2800" baseline="30000" dirty="0"/>
              <a:t>” </a:t>
            </a:r>
            <a:r>
              <a:rPr lang="en-US" sz="2800" baseline="30000" dirty="0" err="1"/>
              <a:t>href</a:t>
            </a:r>
            <a:r>
              <a:rPr lang="en-US" sz="2800" baseline="30000" dirty="0"/>
              <a:t>=”mobile.png” /&gt;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228600" y="4953000"/>
            <a:ext cx="8458200" cy="1295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From HTML5 onwards, Android supports the </a:t>
            </a:r>
            <a:r>
              <a:rPr lang="en-US" sz="2800" baseline="30000" dirty="0">
                <a:cs typeface="Courier New" pitchFamily="49" charset="0"/>
              </a:rPr>
              <a:t>apple-touch-icon-</a:t>
            </a:r>
            <a:r>
              <a:rPr lang="en-US" sz="2800" baseline="30000" dirty="0" err="1">
                <a:cs typeface="Courier New" pitchFamily="49" charset="0"/>
              </a:rPr>
              <a:t>precomposed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meta tag in order to display high-resolution icons.</a:t>
            </a:r>
            <a:endParaRPr lang="en-US" sz="28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67000" y="6613525"/>
            <a:ext cx="6019800" cy="168275"/>
          </a:xfrm>
        </p:spPr>
        <p:txBody>
          <a:bodyPr/>
          <a:lstStyle/>
          <a:p>
            <a:pPr>
              <a:defRPr/>
            </a:pPr>
            <a:r>
              <a:rPr lang="en-US"/>
              <a:t>Building a Mobile Web Application / Session 16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/>
              <a:t>Structure 1-3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534400" cy="1676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The document structure is represented by a </a:t>
            </a:r>
            <a:r>
              <a:rPr lang="en-US" sz="2800" baseline="30000" dirty="0">
                <a:cs typeface="Courier New" pitchFamily="49" charset="0"/>
              </a:rPr>
              <a:t>&lt;body&gt;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element in the HTML Web page.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>
                <a:cs typeface="Courier New" pitchFamily="49" charset="0"/>
              </a:rPr>
              <a:t>&lt;body&gt;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element of a mobile Web application defines the content that are displayed to the user.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Some of the elements used in the &lt;body&gt; element of a mobile Web page are as follows:</a:t>
            </a:r>
            <a:endParaRPr lang="en-US" sz="28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81000" y="2514600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7" name="Rounded Rectangle 6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>
                  <a:solidFill>
                    <a:schemeClr val="bg1"/>
                  </a:solidFill>
                </a:rPr>
                <a:t> Layouts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28600" y="3124200"/>
            <a:ext cx="84582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The HTML5 new tags that provide semantics for the layout of an HTML document are as follows:</a:t>
            </a:r>
            <a:endParaRPr lang="en-US" sz="28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3733800"/>
            <a:ext cx="8077200" cy="2667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/>
              <a:t>&lt;article&gt;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- An independent portion of the document or site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/>
              <a:t>&lt;aside&gt;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- Content that is tangential to the main part of the page or site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/>
              <a:t>&lt;</a:t>
            </a:r>
            <a:r>
              <a:rPr lang="en-US" sz="2800" baseline="30000" dirty="0" err="1"/>
              <a:t>figcaption</a:t>
            </a:r>
            <a:r>
              <a:rPr lang="en-US" sz="2800" baseline="30000" dirty="0"/>
              <a:t>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- Caption for a figure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/>
              <a:t>&lt;figure&gt;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- A figure or quotation pulled out of the flow of text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/>
              <a:t>&lt;footer&gt;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- The footer of a document or section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/>
              <a:t>&lt;header&gt;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- The header of a document or section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/>
              <a:t>&lt;</a:t>
            </a:r>
            <a:r>
              <a:rPr lang="en-US" sz="2800" baseline="30000" dirty="0" err="1"/>
              <a:t>hgroup</a:t>
            </a:r>
            <a:r>
              <a:rPr lang="en-US" sz="2800" baseline="30000" dirty="0"/>
              <a:t>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- A group of headings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/>
              <a:t>&lt;</a:t>
            </a:r>
            <a:r>
              <a:rPr lang="en-US" sz="2800" baseline="30000" dirty="0" err="1"/>
              <a:t>nav</a:t>
            </a:r>
            <a:r>
              <a:rPr lang="en-US" sz="2800" baseline="30000" dirty="0"/>
              <a:t>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- A navigation section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/>
              <a:t>&lt;section&gt;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- Identifies a block of content</a:t>
            </a:r>
            <a:endParaRPr lang="en-US" sz="28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Building a Mobile Web Application / Session 16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/>
              <a:t>Structure 2-3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838200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6" name="Rounded Rectangle 5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>
                  <a:solidFill>
                    <a:schemeClr val="bg1"/>
                  </a:solidFill>
                </a:rPr>
                <a:t> Images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28600" y="1408267"/>
            <a:ext cx="8534400" cy="1676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Images can be used in mobile Web applications for pictorial representation.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Almost all mobile browsers understand formats, such as </a:t>
            </a:r>
            <a:r>
              <a:rPr lang="en-US" sz="2800" baseline="30000" dirty="0">
                <a:cs typeface="Courier New" pitchFamily="49" charset="0"/>
              </a:rPr>
              <a:t>GIF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baseline="30000" dirty="0">
                <a:cs typeface="Courier New" pitchFamily="49" charset="0"/>
              </a:rPr>
              <a:t>JPEG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, and </a:t>
            </a:r>
            <a:r>
              <a:rPr lang="en-US" sz="2800" baseline="30000" dirty="0">
                <a:cs typeface="Courier New" pitchFamily="49" charset="0"/>
              </a:rPr>
              <a:t>PNG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>
                <a:cs typeface="Courier New" pitchFamily="49" charset="0"/>
              </a:rPr>
              <a:t>&lt;</a:t>
            </a:r>
            <a:r>
              <a:rPr lang="en-US" sz="2800" baseline="30000" dirty="0" err="1">
                <a:cs typeface="Courier New" pitchFamily="49" charset="0"/>
              </a:rPr>
              <a:t>img</a:t>
            </a:r>
            <a:r>
              <a:rPr lang="en-US" sz="2800" baseline="30000" dirty="0">
                <a:cs typeface="Courier New" pitchFamily="49" charset="0"/>
              </a:rPr>
              <a:t>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tag is used to display image on a Web page.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The attributes of </a:t>
            </a:r>
            <a:r>
              <a:rPr lang="en-US" sz="2800" baseline="30000" dirty="0">
                <a:cs typeface="Courier New" pitchFamily="49" charset="0"/>
              </a:rPr>
              <a:t>&lt;</a:t>
            </a:r>
            <a:r>
              <a:rPr lang="en-US" sz="2800" baseline="30000" dirty="0" err="1">
                <a:cs typeface="Courier New" pitchFamily="49" charset="0"/>
              </a:rPr>
              <a:t>img</a:t>
            </a:r>
            <a:r>
              <a:rPr lang="en-US" sz="2800" baseline="30000" dirty="0">
                <a:cs typeface="Courier New" pitchFamily="49" charset="0"/>
              </a:rPr>
              <a:t>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tag, such as </a:t>
            </a:r>
            <a:r>
              <a:rPr lang="en-US" sz="2800" baseline="30000" dirty="0">
                <a:cs typeface="Courier New" pitchFamily="49" charset="0"/>
              </a:rPr>
              <a:t>width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baseline="30000" dirty="0">
                <a:cs typeface="Courier New" pitchFamily="49" charset="0"/>
              </a:rPr>
              <a:t>height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, and </a:t>
            </a:r>
            <a:r>
              <a:rPr lang="en-US" sz="2800" baseline="30000" dirty="0">
                <a:cs typeface="Courier New" pitchFamily="49" charset="0"/>
              </a:rPr>
              <a:t>alt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should be specified, as it reduces the rendering time of the </a:t>
            </a:r>
            <a:r>
              <a:rPr lang="en-US" sz="2800" baseline="30000">
                <a:latin typeface="Calibri" pitchFamily="34" charset="0"/>
                <a:cs typeface="Calibri" pitchFamily="34" charset="0"/>
              </a:rPr>
              <a:t>image.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51691" y="2856067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11" name="Rounded Rectangle 10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>
                  <a:solidFill>
                    <a:schemeClr val="bg1"/>
                  </a:solidFill>
                </a:rPr>
                <a:t> Lists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266452927"/>
              </p:ext>
            </p:extLst>
          </p:nvPr>
        </p:nvGraphicFramePr>
        <p:xfrm>
          <a:off x="685800" y="3429000"/>
          <a:ext cx="76200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DE316CCE-3D49-46EA-9077-BB003E681D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>
                                            <p:graphicEl>
                                              <a:dgm id="{DE316CCE-3D49-46EA-9077-BB003E681D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36D48B82-D8CC-446A-8DCD-8F18ED61D6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>
                                            <p:graphicEl>
                                              <a:dgm id="{36D48B82-D8CC-446A-8DCD-8F18ED61D6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FA99EF7-26BA-4C9D-8B5F-4FC37D13DA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>
                                            <p:graphicEl>
                                              <a:dgm id="{0FA99EF7-26BA-4C9D-8B5F-4FC37D13DA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6F838AE-282E-44EC-A34B-E9DF938835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3">
                                            <p:graphicEl>
                                              <a:dgm id="{46F838AE-282E-44EC-A34B-E9DF938835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13" grpId="0">
        <p:bldSub>
          <a:bldDgm bld="lvl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Building a Mobile Web Application / Session 16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/>
              <a:t>Structure 3-3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838200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6" name="Rounded Rectangle 5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>
                  <a:solidFill>
                    <a:schemeClr val="bg1"/>
                  </a:solidFill>
                </a:rPr>
                <a:t> Links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19307" y="1828800"/>
            <a:ext cx="8534400" cy="186413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Hyperlinks are used to link pages in a Web application.</a:t>
            </a:r>
          </a:p>
          <a:p>
            <a:pPr lvl="1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A hyperlink is defined using </a:t>
            </a:r>
            <a:r>
              <a:rPr lang="en-US" sz="2800" baseline="30000" dirty="0">
                <a:cs typeface="Courier New" pitchFamily="49" charset="0"/>
              </a:rPr>
              <a:t>&lt;a&gt;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tag with </a:t>
            </a:r>
            <a:r>
              <a:rPr lang="en-US" sz="2800" baseline="30000" dirty="0" err="1">
                <a:cs typeface="Courier New" pitchFamily="49" charset="0"/>
              </a:rPr>
              <a:t>href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attribute. </a:t>
            </a:r>
          </a:p>
          <a:p>
            <a:pPr lvl="1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>
                <a:cs typeface="Courier New" pitchFamily="49" charset="0"/>
              </a:rPr>
              <a:t>href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attribute is set to the URL of a resource. </a:t>
            </a:r>
          </a:p>
          <a:p>
            <a:pPr lvl="1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>
                <a:cs typeface="Courier New" pitchFamily="49" charset="0"/>
              </a:rPr>
              <a:t>&lt;a&gt;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tag should also have </a:t>
            </a:r>
            <a:r>
              <a:rPr lang="en-US" sz="2800" baseline="30000" dirty="0" err="1">
                <a:cs typeface="Courier New" pitchFamily="49" charset="0"/>
              </a:rPr>
              <a:t>accesskey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attribute specified with it. </a:t>
            </a:r>
          </a:p>
          <a:p>
            <a:pPr lvl="1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>
                <a:cs typeface="Courier New" pitchFamily="49" charset="0"/>
              </a:rPr>
              <a:t>accesskey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attribute is a keyboard shortcut and is useful for mobile devices that have support for access </a:t>
            </a:r>
            <a:r>
              <a:rPr lang="en-US" sz="2800" baseline="30000">
                <a:latin typeface="Calibri" pitchFamily="34" charset="0"/>
                <a:cs typeface="Calibri" pitchFamily="34" charset="0"/>
              </a:rPr>
              <a:t>keys.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4013413"/>
            <a:ext cx="8534400" cy="1676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As mobile devices are basically phones, hence, links can be created to perform phone call actions. </a:t>
            </a:r>
          </a:p>
          <a:p>
            <a:pPr lvl="1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This is achieved using the </a:t>
            </a:r>
            <a:r>
              <a:rPr lang="en-US" sz="2800" baseline="30000" dirty="0" err="1">
                <a:cs typeface="Courier New" pitchFamily="49" charset="0"/>
              </a:rPr>
              <a:t>tel</a:t>
            </a:r>
            <a:r>
              <a:rPr lang="en-US" sz="2800" baseline="30000" dirty="0">
                <a:cs typeface="Courier New" pitchFamily="49" charset="0"/>
              </a:rPr>
              <a:t>:&lt;phone number&gt;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scheme embedded with a hyperlink</a:t>
            </a:r>
            <a:r>
              <a:rPr lang="en-US" sz="2800" baseline="30000">
                <a:latin typeface="Calibri" pitchFamily="34" charset="0"/>
                <a:cs typeface="Calibri" pitchFamily="34" charset="0"/>
              </a:rPr>
              <a:t>. 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Building a Mobile Web Application / Session 16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1447800"/>
            <a:ext cx="8839200" cy="1981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Describe the features of different mobile devices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List the different types of platforms available for mobile devices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Explain the design and architectural aspects of a mobile Web site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Explain the requirements for developing and testing of a mobile Web site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Explain HTML5 support for a mobile Web site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List the best practices for optimizing a mobile Web site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Building a Mobile Web Application / Session 16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for </a:t>
            </a:r>
            <a:r>
              <a:rPr lang="en-US"/>
              <a:t>Mobile 1-3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533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CSS3 provides properties for adding colors, selectors, borders, backgrounds, and so on for effective appearance of a Web page.</a:t>
            </a:r>
            <a:endParaRPr lang="en-US" sz="28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9644"/>
            <a:ext cx="7433553" cy="33560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075" y="4715688"/>
            <a:ext cx="5257801" cy="190432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Building a Mobile Web Application / Session 16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for </a:t>
            </a:r>
            <a:r>
              <a:rPr lang="en-US"/>
              <a:t>Mobile 2-3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914400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6" name="Rounded Rectangle 5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>
                  <a:solidFill>
                    <a:schemeClr val="bg1"/>
                  </a:solidFill>
                </a:rPr>
                <a:t> Media Queries for Browser Detection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28600" y="1600200"/>
            <a:ext cx="8458200" cy="1676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Media queries are used to target specific features, such as screen width, orientation, and resolution of the devices.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The use of a media query is to display HTML pages on various devices, such as computers and mobile devices with different styles based on their media types.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In media queries, expressions are added for specific media type, then checking for condition is done, and finally, respective style sheet is applied to a Web page.</a:t>
            </a:r>
            <a:endParaRPr lang="en-US" sz="28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914400" y="3581400"/>
          <a:ext cx="70104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C6173FC-5FB0-4E70-8D5C-962BCFCBF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graphicEl>
                                              <a:dgm id="{BC6173FC-5FB0-4E70-8D5C-962BCFCBFD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59E9CC5-F056-481E-890B-D81D92944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graphicEl>
                                              <a:dgm id="{159E9CC5-F056-481E-890B-D81D92944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6E95771-CAF8-441F-9C29-95B345C1B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>
                                            <p:graphicEl>
                                              <a:dgm id="{56E95771-CAF8-441F-9C29-95B345C1BC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9082C2E-3830-4A10-8B86-E47EF6901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graphicEl>
                                              <a:dgm id="{C9082C2E-3830-4A10-8B86-E47EF69015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1E2C684-EBD0-485A-A69A-410BAE7028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>
                                            <p:graphicEl>
                                              <a:dgm id="{61E2C684-EBD0-485A-A69A-410BAE7028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9" grpId="0">
        <p:bldSub>
          <a:bldDgm bld="lvl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Building a Mobile Web Application / Session 16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for </a:t>
            </a:r>
            <a:r>
              <a:rPr lang="en-US"/>
              <a:t>Mobile 3-3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610600" cy="762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The Code Snippet shows the markup to apply a style sheet named </a:t>
            </a:r>
            <a:r>
              <a:rPr lang="en-US" sz="2800" baseline="30000" dirty="0">
                <a:cs typeface="Courier New" pitchFamily="49" charset="0"/>
              </a:rPr>
              <a:t>screen.css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to a device with screen and set the viewing-width of the area to 480.</a:t>
            </a:r>
            <a:endParaRPr lang="en-US" sz="28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859780"/>
            <a:ext cx="7924800" cy="57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/>
              <a:t>&lt;link type=”text/</a:t>
            </a:r>
            <a:r>
              <a:rPr lang="en-US" sz="2400" baseline="30000" dirty="0" err="1"/>
              <a:t>css</a:t>
            </a:r>
            <a:r>
              <a:rPr lang="en-US" sz="2400" baseline="30000" dirty="0"/>
              <a:t>” </a:t>
            </a:r>
            <a:r>
              <a:rPr lang="en-US" sz="2400" baseline="30000" dirty="0" err="1"/>
              <a:t>rel</a:t>
            </a:r>
            <a:r>
              <a:rPr lang="en-US" sz="2400" baseline="30000" dirty="0"/>
              <a:t>=”</a:t>
            </a:r>
            <a:r>
              <a:rPr lang="en-US" sz="2400" baseline="30000" dirty="0" err="1"/>
              <a:t>stylesheet</a:t>
            </a:r>
            <a:r>
              <a:rPr lang="en-US" sz="2400" baseline="30000" dirty="0"/>
              <a:t>” media=”only screen and</a:t>
            </a:r>
          </a:p>
          <a:p>
            <a:r>
              <a:rPr lang="en-US" sz="2400" baseline="30000" dirty="0"/>
              <a:t> (max-device-width: 480px)” </a:t>
            </a:r>
            <a:r>
              <a:rPr lang="en-US" sz="2400" baseline="30000" dirty="0" err="1"/>
              <a:t>href</a:t>
            </a:r>
            <a:r>
              <a:rPr lang="en-US" sz="2400" baseline="30000" dirty="0"/>
              <a:t>=”screen.css” /&gt;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2590800"/>
            <a:ext cx="8610600" cy="762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The Code Snippet shows the code to change the background color of a Web page depending on the device width.</a:t>
            </a:r>
            <a:endParaRPr lang="en-US" sz="28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3429000"/>
            <a:ext cx="7924800" cy="974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/>
              <a:t>@media only screen and (max-device-width: 480px) {</a:t>
            </a:r>
          </a:p>
          <a:p>
            <a:pPr>
              <a:lnSpc>
                <a:spcPts val="1000"/>
              </a:lnSpc>
            </a:pPr>
            <a:r>
              <a:rPr lang="en-GB" sz="2400" baseline="30000" dirty="0"/>
              <a:t>body {</a:t>
            </a:r>
          </a:p>
          <a:p>
            <a:pPr>
              <a:lnSpc>
                <a:spcPts val="1000"/>
              </a:lnSpc>
            </a:pPr>
            <a:r>
              <a:rPr lang="en-GB" sz="2400" baseline="30000" dirty="0"/>
              <a:t>     background-</a:t>
            </a:r>
            <a:r>
              <a:rPr lang="en-GB" sz="2400" baseline="30000" dirty="0" err="1"/>
              <a:t>color</a:t>
            </a:r>
            <a:r>
              <a:rPr lang="en-GB" sz="2400" baseline="30000" dirty="0"/>
              <a:t>: #666;</a:t>
            </a:r>
          </a:p>
          <a:p>
            <a:pPr>
              <a:lnSpc>
                <a:spcPts val="1000"/>
              </a:lnSpc>
            </a:pPr>
            <a:r>
              <a:rPr lang="en-GB" sz="2400" baseline="30000" dirty="0"/>
              <a:t>}}</a:t>
            </a:r>
            <a:endParaRPr lang="en-US" sz="2400" baseline="30000" dirty="0"/>
          </a:p>
        </p:txBody>
      </p:sp>
      <p:sp>
        <p:nvSpPr>
          <p:cNvPr id="9" name="Rectangle 8"/>
          <p:cNvSpPr/>
          <p:nvPr/>
        </p:nvSpPr>
        <p:spPr>
          <a:xfrm>
            <a:off x="228600" y="4419600"/>
            <a:ext cx="8610600" cy="762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The Code Snippet shows the markups to serve style sheets based on the orientation of the device.</a:t>
            </a:r>
            <a:endParaRPr lang="en-US" sz="28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5173516"/>
            <a:ext cx="7924800" cy="115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aseline="30000" dirty="0"/>
              <a:t>&lt;link </a:t>
            </a:r>
            <a:r>
              <a:rPr lang="en-GB" sz="2400" baseline="30000" dirty="0" err="1"/>
              <a:t>rel</a:t>
            </a:r>
            <a:r>
              <a:rPr lang="en-GB" sz="2400" baseline="30000" dirty="0"/>
              <a:t>=”</a:t>
            </a:r>
            <a:r>
              <a:rPr lang="en-GB" sz="2400" baseline="30000" dirty="0" err="1"/>
              <a:t>stylesheet</a:t>
            </a:r>
            <a:r>
              <a:rPr lang="en-GB" sz="2400" baseline="30000" dirty="0"/>
              <a:t>” media=”all and (orientation: portrait)” </a:t>
            </a:r>
          </a:p>
          <a:p>
            <a:r>
              <a:rPr lang="en-GB" sz="2400" baseline="30000" dirty="0"/>
              <a:t> </a:t>
            </a:r>
            <a:r>
              <a:rPr lang="en-GB" sz="2400" baseline="30000" dirty="0" err="1"/>
              <a:t>href</a:t>
            </a:r>
            <a:r>
              <a:rPr lang="en-GB" sz="2400" baseline="30000" dirty="0"/>
              <a:t>=”portrait_orientation.css” /&gt;</a:t>
            </a:r>
          </a:p>
          <a:p>
            <a:r>
              <a:rPr lang="en-US" sz="2400" baseline="30000" dirty="0"/>
              <a:t>&lt;link </a:t>
            </a:r>
            <a:r>
              <a:rPr lang="en-US" sz="2400" baseline="30000" dirty="0" err="1"/>
              <a:t>rel</a:t>
            </a:r>
            <a:r>
              <a:rPr lang="en-US" sz="2400" baseline="30000" dirty="0"/>
              <a:t>=”</a:t>
            </a:r>
            <a:r>
              <a:rPr lang="en-US" sz="2400" baseline="30000" dirty="0" err="1"/>
              <a:t>stylesheet</a:t>
            </a:r>
            <a:r>
              <a:rPr lang="en-US" sz="2400" baseline="30000" dirty="0"/>
              <a:t>” media=”all and (orientation: landscape)” </a:t>
            </a:r>
          </a:p>
          <a:p>
            <a:r>
              <a:rPr lang="en-US" sz="2400" baseline="30000" dirty="0"/>
              <a:t> </a:t>
            </a:r>
            <a:r>
              <a:rPr lang="en-US" sz="2400" baseline="30000" dirty="0" err="1"/>
              <a:t>href</a:t>
            </a:r>
            <a:r>
              <a:rPr lang="en-US" sz="2400" baseline="30000" dirty="0"/>
              <a:t>=”landscape_orientation.css”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Building a Mobile Web Application / Session 16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a Site for a Mobile 1-2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610600" cy="762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Mobile Web sites should be optimized for better performance.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Some of the best practices that can be followed for mobile applications are as follows:</a:t>
            </a:r>
            <a:endParaRPr lang="en-US" sz="28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85523259"/>
              </p:ext>
            </p:extLst>
          </p:nvPr>
        </p:nvGraphicFramePr>
        <p:xfrm>
          <a:off x="304800" y="1828800"/>
          <a:ext cx="8382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Building a Mobile Web Application / Session 16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a Site for a Mobile 2-2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304800" y="990600"/>
          <a:ext cx="8382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Building a Mobile Web Application / Session 16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305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A mobile device is a small portable computing device with a small display screen and keyboard.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0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The different categories of mobile devices available in the market are: basic model, low-end mobile devices, mid-end mobile devices, high-end mobile devices, </a:t>
            </a: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smartphones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, and tablets.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0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A mobile platform is basically responsible to interact with the device hardware and run software/services on the mobile device.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0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Different platforms for mobile devices include: Palm OS, Blackberry, </a:t>
            </a: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iOS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Symbian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, Windows Mobile, and Android.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0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An ideal mobile Web site is supported and rendered properly by maximum possible browsers and OS. 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0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Two factors that need to be considered, while designing mobile Web application are its initial display (zoom) scale and orientation.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0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The use of media query is to display HTML pages on different devices with different styles based on their media types.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Building a Mobile Web Application / Session 16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Application Environment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066800"/>
            <a:ext cx="88392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Today, access to the Web is not limited to only desktop systems, but is also available on portable and wireless devices, such as mobiles devices.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94617378"/>
              </p:ext>
            </p:extLst>
          </p:nvPr>
        </p:nvGraphicFramePr>
        <p:xfrm>
          <a:off x="304800" y="1798638"/>
          <a:ext cx="8458200" cy="3992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lvl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89318" y="6623253"/>
            <a:ext cx="6019800" cy="168275"/>
          </a:xfrm>
        </p:spPr>
        <p:txBody>
          <a:bodyPr/>
          <a:lstStyle/>
          <a:p>
            <a:pPr>
              <a:defRPr/>
            </a:pPr>
            <a:r>
              <a:rPr lang="en-US"/>
              <a:t>Building a Mobile Web Application / Session 16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/>
              <a:t>Mobile Devices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886258"/>
            <a:ext cx="8853488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different categories of mobile phones available in the market  are:</a:t>
            </a:r>
          </a:p>
        </p:txBody>
      </p:sp>
      <p:sp>
        <p:nvSpPr>
          <p:cNvPr id="12" name="Rounded Rectangle 4"/>
          <p:cNvSpPr/>
          <p:nvPr/>
        </p:nvSpPr>
        <p:spPr>
          <a:xfrm>
            <a:off x="807887" y="1518977"/>
            <a:ext cx="3362861" cy="412562"/>
          </a:xfrm>
          <a:prstGeom prst="rect">
            <a:avLst/>
          </a:prstGeom>
          <a:solidFill>
            <a:srgbClr val="C000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chemeClr val="bg1"/>
                </a:solidFill>
              </a:rPr>
              <a:t> Low-end Mobile Devices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US" sz="2000" kern="12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" name="Picture 13" descr="Figure 16.1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513" y="2016189"/>
            <a:ext cx="1589116" cy="1288265"/>
          </a:xfrm>
          <a:prstGeom prst="rect">
            <a:avLst/>
          </a:prstGeom>
        </p:spPr>
      </p:pic>
      <p:sp>
        <p:nvSpPr>
          <p:cNvPr id="17" name="Rounded Rectangle 4"/>
          <p:cNvSpPr/>
          <p:nvPr/>
        </p:nvSpPr>
        <p:spPr>
          <a:xfrm>
            <a:off x="152400" y="3655326"/>
            <a:ext cx="3163494" cy="412562"/>
          </a:xfrm>
          <a:prstGeom prst="rect">
            <a:avLst/>
          </a:prstGeom>
          <a:solidFill>
            <a:srgbClr val="C000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chemeClr val="bg1"/>
                </a:solidFill>
              </a:rPr>
              <a:t> High-end Mobile Devices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US" sz="2000" kern="12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Rounded Rectangle 4"/>
          <p:cNvSpPr/>
          <p:nvPr/>
        </p:nvSpPr>
        <p:spPr>
          <a:xfrm>
            <a:off x="3581399" y="4207612"/>
            <a:ext cx="2288667" cy="412562"/>
          </a:xfrm>
          <a:prstGeom prst="rect">
            <a:avLst/>
          </a:prstGeom>
          <a:solidFill>
            <a:srgbClr val="C000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Smartphones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US" sz="2000" kern="12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ounded Rectangle 4"/>
          <p:cNvSpPr/>
          <p:nvPr/>
        </p:nvSpPr>
        <p:spPr>
          <a:xfrm>
            <a:off x="5323196" y="1514249"/>
            <a:ext cx="3218348" cy="412562"/>
          </a:xfrm>
          <a:prstGeom prst="rect">
            <a:avLst/>
          </a:prstGeom>
          <a:solidFill>
            <a:srgbClr val="C000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chemeClr val="bg1"/>
                </a:solidFill>
              </a:rPr>
              <a:t> Mid-end Mobile Devices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US" sz="2000" kern="12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7" name="Picture 26" descr="Figure 16.2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689" y="2025012"/>
            <a:ext cx="1371600" cy="1370222"/>
          </a:xfrm>
          <a:prstGeom prst="rect">
            <a:avLst/>
          </a:prstGeom>
        </p:spPr>
      </p:pic>
      <p:pic>
        <p:nvPicPr>
          <p:cNvPr id="28" name="Picture 27" descr="Figure 16.3.t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40" y="4177908"/>
            <a:ext cx="2319101" cy="1641264"/>
          </a:xfrm>
          <a:prstGeom prst="rect">
            <a:avLst/>
          </a:prstGeom>
        </p:spPr>
      </p:pic>
      <p:pic>
        <p:nvPicPr>
          <p:cNvPr id="30" name="Picture 29" descr="Figure 16.4.t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4830" y="4739067"/>
            <a:ext cx="2335237" cy="1755178"/>
          </a:xfrm>
          <a:prstGeom prst="rect">
            <a:avLst/>
          </a:prstGeom>
        </p:spPr>
      </p:pic>
      <p:sp>
        <p:nvSpPr>
          <p:cNvPr id="33" name="Rounded Rectangle 4"/>
          <p:cNvSpPr/>
          <p:nvPr/>
        </p:nvSpPr>
        <p:spPr>
          <a:xfrm>
            <a:off x="6138512" y="3606787"/>
            <a:ext cx="2819400" cy="412562"/>
          </a:xfrm>
          <a:prstGeom prst="rect">
            <a:avLst/>
          </a:prstGeom>
          <a:solidFill>
            <a:srgbClr val="C000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chemeClr val="bg1"/>
                </a:solidFill>
              </a:rPr>
              <a:t> Tablets and Notebooks</a:t>
            </a:r>
            <a:endParaRPr lang="en-US" sz="2000" kern="12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4" name="Picture 33" descr="Figure 16.5.t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5600" y="4123734"/>
            <a:ext cx="2064544" cy="2001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23" grpId="0" animBg="1"/>
      <p:bldP spid="26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21744" y="6613525"/>
            <a:ext cx="6019800" cy="168275"/>
          </a:xfrm>
        </p:spPr>
        <p:txBody>
          <a:bodyPr/>
          <a:lstStyle/>
          <a:p>
            <a:pPr>
              <a:defRPr/>
            </a:pPr>
            <a:r>
              <a:rPr lang="en-US"/>
              <a:t>Building a Mobile Web Application / Session 16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</a:t>
            </a:r>
            <a:r>
              <a:rPr lang="en-US"/>
              <a:t>Platforms 1-2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6008331"/>
              </p:ext>
            </p:extLst>
          </p:nvPr>
        </p:nvGraphicFramePr>
        <p:xfrm>
          <a:off x="556306" y="2590800"/>
          <a:ext cx="8306919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7309" y="914400"/>
            <a:ext cx="85059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mobile device platform is similar to a software platform.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It is responsible to interact with the device hardware and run software/services on the mobile device.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mobile platforms are categorized as proprietary &amp; open source.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E316CCE-3D49-46EA-9077-BB003E681D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DE316CCE-3D49-46EA-9077-BB003E681D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A99EF7-26BA-4C9D-8B5F-4FC37D13DA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0FA99EF7-26BA-4C9D-8B5F-4FC37D13DA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Building a Mobile Web Application / Session 16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</a:t>
            </a:r>
            <a:r>
              <a:rPr lang="en-US"/>
              <a:t>Platforms 2-2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91963287"/>
              </p:ext>
            </p:extLst>
          </p:nvPr>
        </p:nvGraphicFramePr>
        <p:xfrm>
          <a:off x="152400" y="739139"/>
          <a:ext cx="8661935" cy="5973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316CCE-3D49-46EA-9077-BB003E681D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DE316CCE-3D49-46EA-9077-BB003E681D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6D48B82-D8CC-446A-8DCD-8F18ED61D6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36D48B82-D8CC-446A-8DCD-8F18ED61D6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5E0AE3-1C56-4F04-A052-4A4ACDB255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175E0AE3-1C56-4F04-A052-4A4ACDB255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8FD427-9B3B-4649-9DB5-0DBCD083F2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028FD427-9B3B-4649-9DB5-0DBCD083F2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A99EF7-26BA-4C9D-8B5F-4FC37D13DA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FA99EF7-26BA-4C9D-8B5F-4FC37D13DA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6F838AE-282E-44EC-A34B-E9DF938835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46F838AE-282E-44EC-A34B-E9DF938835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37DB984-F326-40A7-A600-FE33B190FF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837DB984-F326-40A7-A600-FE33B190FF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579EB14-4372-4391-AE28-447C236006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2579EB14-4372-4391-AE28-447C236006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Building a Mobile Web Application / Session 16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Aspects of Mobile Web </a:t>
            </a:r>
            <a:r>
              <a:rPr lang="en-US"/>
              <a:t>Site 1-3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" y="938595"/>
            <a:ext cx="8610600" cy="1600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Basic considerations for designing a mobile web sites are as follows:</a:t>
            </a:r>
          </a:p>
          <a:p>
            <a:pPr lvl="2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Resolution and Physical Dimension</a:t>
            </a:r>
          </a:p>
          <a:p>
            <a:pPr lvl="2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Page Orientation</a:t>
            </a:r>
          </a:p>
          <a:p>
            <a:pPr lvl="2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Input methods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2900" y="2532236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8" name="Rounded Rectangle 7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>
                  <a:solidFill>
                    <a:schemeClr val="bg1"/>
                  </a:solidFill>
                </a:rPr>
                <a:t> Resolution and Physical Dimension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14300" y="2976105"/>
            <a:ext cx="8915400" cy="1143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resolution means the number of pixels (width and height) on the screen: Pixels per Inch (PPI) or Dots per Inch (DPI)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Following table lists the resolutions of mobile devices based on their categories.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790600"/>
              </p:ext>
            </p:extLst>
          </p:nvPr>
        </p:nvGraphicFramePr>
        <p:xfrm>
          <a:off x="603151" y="4191000"/>
          <a:ext cx="8077200" cy="219455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97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7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4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Category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Resolutions (in pixels)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769">
                <a:tc>
                  <a:txBody>
                    <a:bodyPr/>
                    <a:lstStyle/>
                    <a:p>
                      <a:r>
                        <a:rPr lang="en-US" b="1" dirty="0"/>
                        <a:t>Low-end mobile devices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128 x 160 or 128 x 128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Mid-end mobile devices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 x 220 or 176 x 208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769">
                <a:tc>
                  <a:txBody>
                    <a:bodyPr/>
                    <a:lstStyle/>
                    <a:p>
                      <a:r>
                        <a:rPr lang="en-US" b="1" dirty="0"/>
                        <a:t>High-end devices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240 x 320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Smartphones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240 x 480, 480 × 320, 640 × 480, or 960 × 640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Building a Mobile Web Application / Session 16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Aspects of Mobile Web </a:t>
            </a:r>
            <a:r>
              <a:rPr lang="en-US"/>
              <a:t>Site 2-3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21657" y="974978"/>
            <a:ext cx="8991600" cy="381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Following table lists the resolution and display sizes of different mobile devices.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68839"/>
            <a:ext cx="5943600" cy="38237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5260509"/>
            <a:ext cx="562358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mobile devices are also categorized based on their orientation, vertical and horizontal. </a:t>
            </a:r>
          </a:p>
        </p:txBody>
      </p:sp>
      <p:pic>
        <p:nvPicPr>
          <p:cNvPr id="9" name="Picture 8" descr="Figure 16.6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5281772"/>
            <a:ext cx="2286000" cy="12546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Building a Mobile Web Application / Session 16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Aspects of Mobile Web </a:t>
            </a:r>
            <a:r>
              <a:rPr lang="en-US"/>
              <a:t>Site 3-3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24105890"/>
              </p:ext>
            </p:extLst>
          </p:nvPr>
        </p:nvGraphicFramePr>
        <p:xfrm>
          <a:off x="304800" y="914399"/>
          <a:ext cx="8458200" cy="2857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81000" y="3962400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7" name="Rounded Rectangle 6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>
                  <a:solidFill>
                    <a:schemeClr val="bg1"/>
                  </a:solidFill>
                </a:rPr>
                <a:t> Input Methods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609600" y="4419600"/>
            <a:ext cx="5943166" cy="1981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Numeric keypad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Alphanumeric keypad (Simple or QWERTY)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Virtual keypad on screen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Multi-touch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External keypad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Voice and handwriting recognition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13630</TotalTime>
  <Words>2665</Words>
  <Application>Microsoft Office PowerPoint</Application>
  <PresentationFormat>On-screen Show (4:3)</PresentationFormat>
  <Paragraphs>299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Book Antiqua</vt:lpstr>
      <vt:lpstr>Calibri</vt:lpstr>
      <vt:lpstr>Courier New</vt:lpstr>
      <vt:lpstr>Wingdings</vt:lpstr>
      <vt:lpstr>Wingdings 2</vt:lpstr>
      <vt:lpstr>3_Office Theme</vt:lpstr>
      <vt:lpstr>PowerPoint Presentation</vt:lpstr>
      <vt:lpstr>Objectives</vt:lpstr>
      <vt:lpstr>Mobile Application Environment</vt:lpstr>
      <vt:lpstr>Types of Mobile Devices</vt:lpstr>
      <vt:lpstr>Mobile Platforms 1-2</vt:lpstr>
      <vt:lpstr>Mobile Platforms 2-2</vt:lpstr>
      <vt:lpstr>Design Aspects of Mobile Web Site 1-3</vt:lpstr>
      <vt:lpstr>Design Aspects of Mobile Web Site 2-3</vt:lpstr>
      <vt:lpstr>Design Aspects of Mobile Web Site 3-3</vt:lpstr>
      <vt:lpstr>Architectural Aspects 1-2</vt:lpstr>
      <vt:lpstr>Architectural Aspects 2-2</vt:lpstr>
      <vt:lpstr>Setting Up the Environment 1-2</vt:lpstr>
      <vt:lpstr>HTML Support on Mobiles</vt:lpstr>
      <vt:lpstr>Heading Structure 1-3</vt:lpstr>
      <vt:lpstr>Heading Structure 2-3</vt:lpstr>
      <vt:lpstr>Heading Structure 3-3</vt:lpstr>
      <vt:lpstr>Document Structure 1-3</vt:lpstr>
      <vt:lpstr>Document Structure 2-3</vt:lpstr>
      <vt:lpstr>Document Structure 3-3</vt:lpstr>
      <vt:lpstr>CSS for Mobile 1-3</vt:lpstr>
      <vt:lpstr>CSS for Mobile 2-3</vt:lpstr>
      <vt:lpstr>CSS for Mobile 3-3</vt:lpstr>
      <vt:lpstr>Optimizing a Site for a Mobile 1-2</vt:lpstr>
      <vt:lpstr>Optimizing a Site for a Mobile 2-2</vt:lpstr>
      <vt:lpstr>Summary</vt:lpstr>
    </vt:vector>
  </TitlesOfParts>
  <Company>Aptech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16 XP</dc:title>
  <dc:creator>Aptech Limited</dc:creator>
  <cp:lastModifiedBy>THUYLM</cp:lastModifiedBy>
  <cp:revision>2411</cp:revision>
  <dcterms:created xsi:type="dcterms:W3CDTF">2006-08-16T00:00:00Z</dcterms:created>
  <dcterms:modified xsi:type="dcterms:W3CDTF">2018-07-23T03:59:39Z</dcterms:modified>
</cp:coreProperties>
</file>