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356" r:id="rId2"/>
    <p:sldId id="357" r:id="rId3"/>
    <p:sldId id="447" r:id="rId4"/>
    <p:sldId id="448" r:id="rId5"/>
    <p:sldId id="449" r:id="rId6"/>
    <p:sldId id="451" r:id="rId7"/>
    <p:sldId id="454" r:id="rId8"/>
    <p:sldId id="464" r:id="rId9"/>
    <p:sldId id="467" r:id="rId10"/>
    <p:sldId id="474" r:id="rId11"/>
    <p:sldId id="477" r:id="rId12"/>
    <p:sldId id="479" r:id="rId13"/>
    <p:sldId id="486" r:id="rId14"/>
    <p:sldId id="489" r:id="rId15"/>
    <p:sldId id="490" r:id="rId16"/>
    <p:sldId id="492" r:id="rId17"/>
    <p:sldId id="430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A2"/>
    <a:srgbClr val="007E39"/>
    <a:srgbClr val="F61828"/>
    <a:srgbClr val="FFFF9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0176" autoAdjust="0"/>
  </p:normalViewPr>
  <p:slideViewPr>
    <p:cSldViewPr>
      <p:cViewPr varScale="1">
        <p:scale>
          <a:sx n="52" d="100"/>
          <a:sy n="52" d="100"/>
        </p:scale>
        <p:origin x="242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Geolocation in computing terminology determines the current location of a user on the devices.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562882C0-AB97-4E3B-8D46-8E574B04BE56}">
      <dgm:prSet phldrT="[Text]"/>
      <dgm:spPr/>
      <dgm:t>
        <a:bodyPr/>
        <a:lstStyle/>
        <a:p>
          <a:r>
            <a:rPr lang="en-US"/>
            <a:t>The location of the user is represented as a single point that comprises two components: latitude and longitude.</a:t>
          </a:r>
          <a:endParaRPr lang="en-US" dirty="0"/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/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0256FAD6-365E-4CAB-8266-8CECC71F7F52}" type="pres">
      <dgm:prSet presAssocID="{FC2A7E5C-B22A-46C4-9AFD-A55CEAE725C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F5C5AAB-B2F2-464E-840C-C594FED69A68}" type="presOf" srcId="{562882C0-AB97-4E3B-8D46-8E574B04BE56}" destId="{A6445519-E36D-458F-8F29-D286534B965D}" srcOrd="0" destOrd="0" presId="urn:microsoft.com/office/officeart/2005/8/layout/vList2"/>
    <dgm:cxn modelId="{2E46F766-50E7-4015-83C1-FEF6484316BF}" srcId="{D32F8FCF-EDF2-4321-B49C-D5DF3D295B52}" destId="{FC2A7E5C-B22A-46C4-9AFD-A55CEAE725CE}" srcOrd="0" destOrd="0" parTransId="{4321AB2E-56BE-4B81-A95D-78D0C600BF84}" sibTransId="{D600FDB0-EB0D-494C-8ECC-EFA51A794305}"/>
    <dgm:cxn modelId="{26FEAB2E-A05A-48CB-9738-DAD46F4F1FEE}" type="presOf" srcId="{FC2A7E5C-B22A-46C4-9AFD-A55CEAE725CE}" destId="{0256FAD6-365E-4CAB-8266-8CECC71F7F52}" srcOrd="0" destOrd="0" presId="urn:microsoft.com/office/officeart/2005/8/layout/vList2"/>
    <dgm:cxn modelId="{52EE61F9-3FA3-4825-B00A-DE0B07D6DEEC}" type="presOf" srcId="{D32F8FCF-EDF2-4321-B49C-D5DF3D295B52}" destId="{9FF9BD46-DE44-4B30-80ED-AC3A9E213A06}" srcOrd="0" destOrd="0" presId="urn:microsoft.com/office/officeart/2005/8/layout/vList2"/>
    <dgm:cxn modelId="{E8D95785-E9E4-4618-B268-C90282AF6172}" srcId="{D32F8FCF-EDF2-4321-B49C-D5DF3D295B52}" destId="{562882C0-AB97-4E3B-8D46-8E574B04BE56}" srcOrd="1" destOrd="0" parTransId="{22DAB85A-2AC9-4DDD-B986-E5A7070B9054}" sibTransId="{7363CEF2-942E-416F-BE41-E1618140DA9E}"/>
    <dgm:cxn modelId="{BE0D0353-2DC0-471D-AEA4-39A5DA5DBFBD}" type="presParOf" srcId="{9FF9BD46-DE44-4B30-80ED-AC3A9E213A06}" destId="{0256FAD6-365E-4CAB-8266-8CECC71F7F52}" srcOrd="0" destOrd="0" presId="urn:microsoft.com/office/officeart/2005/8/layout/vList2"/>
    <dgm:cxn modelId="{99B211A2-1688-40FA-B5AA-D43729D0DD7D}" type="presParOf" srcId="{9FF9BD46-DE44-4B30-80ED-AC3A9E213A06}" destId="{C88DBDBC-73BA-40D4-ACAA-61468FA8920B}" srcOrd="1" destOrd="0" presId="urn:microsoft.com/office/officeart/2005/8/layout/vList2"/>
    <dgm:cxn modelId="{3EA650CF-26BC-4B77-99B4-FCFA61C58C81}" type="presParOf" srcId="{9FF9BD46-DE44-4B30-80ED-AC3A9E213A06}" destId="{A6445519-E36D-458F-8F29-D286534B965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b="1" dirty="0"/>
            <a:t>Global Positioning System (GPS)</a:t>
          </a:r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b="1" dirty="0"/>
            <a:t>User Input</a:t>
          </a:r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GPS is a satellite navigation system that provides information about the location on any part of the globe. </a:t>
          </a:r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It is a software tool which can be used on any device requesting for location information. </a:t>
          </a:r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E08C31E4-E8FA-4162-8DFC-C6D9C3BD0360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The GPS system is maintained by the government of the United States.</a:t>
          </a:r>
        </a:p>
      </dgm:t>
    </dgm:pt>
    <dgm:pt modelId="{684B4471-2AA2-4D0A-9124-5535BE30A783}" type="parTrans" cxnId="{53CE26BD-7D98-419F-B97F-9E51CD311842}">
      <dgm:prSet/>
      <dgm:spPr/>
      <dgm:t>
        <a:bodyPr/>
        <a:lstStyle/>
        <a:p>
          <a:endParaRPr lang="en-US"/>
        </a:p>
      </dgm:t>
    </dgm:pt>
    <dgm:pt modelId="{71DB3DDA-907E-407C-9E50-BE1EA72A5EAB}" type="sibTrans" cxnId="{53CE26BD-7D98-419F-B97F-9E51CD311842}">
      <dgm:prSet/>
      <dgm:spPr/>
      <dgm:t>
        <a:bodyPr/>
        <a:lstStyle/>
        <a:p>
          <a:endParaRPr lang="en-US"/>
        </a:p>
      </dgm:t>
    </dgm:pt>
    <dgm:pt modelId="{BD8592B6-A92B-4596-A708-B0DC36AA4E1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b="1" dirty="0"/>
            <a:t>IP Address</a:t>
          </a:r>
        </a:p>
      </dgm:t>
    </dgm:pt>
    <dgm:pt modelId="{032CDFFD-2ADD-45C3-BC6C-7F3780164FFB}" type="parTrans" cxnId="{16EB3EA9-B48A-420F-8A13-435A855617D7}">
      <dgm:prSet/>
      <dgm:spPr/>
      <dgm:t>
        <a:bodyPr/>
        <a:lstStyle/>
        <a:p>
          <a:endParaRPr lang="en-US"/>
        </a:p>
      </dgm:t>
    </dgm:pt>
    <dgm:pt modelId="{601A0D86-975E-4E2D-8761-A64AA21CF77A}" type="sibTrans" cxnId="{16EB3EA9-B48A-420F-8A13-435A855617D7}">
      <dgm:prSet/>
      <dgm:spPr/>
      <dgm:t>
        <a:bodyPr/>
        <a:lstStyle/>
        <a:p>
          <a:endParaRPr lang="en-US"/>
        </a:p>
      </dgm:t>
    </dgm:pt>
    <dgm:pt modelId="{BA17CEA3-F12E-4E8E-9F46-BA8CA4F38D92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b="1" dirty="0"/>
            <a:t>GSM/CDMA Cell IDs</a:t>
          </a:r>
        </a:p>
      </dgm:t>
    </dgm:pt>
    <dgm:pt modelId="{FADFE3E4-46B6-44FF-8CB0-48857EB06E3F}" type="parTrans" cxnId="{B6C57E9F-BC87-4E37-ABB3-26A1A541CFF0}">
      <dgm:prSet/>
      <dgm:spPr/>
      <dgm:t>
        <a:bodyPr/>
        <a:lstStyle/>
        <a:p>
          <a:endParaRPr lang="en-US"/>
        </a:p>
      </dgm:t>
    </dgm:pt>
    <dgm:pt modelId="{AD579F3F-8768-4E2F-89CF-0C0D0B2A7281}" type="sibTrans" cxnId="{B6C57E9F-BC87-4E37-ABB3-26A1A541CFF0}">
      <dgm:prSet/>
      <dgm:spPr/>
      <dgm:t>
        <a:bodyPr/>
        <a:lstStyle/>
        <a:p>
          <a:endParaRPr lang="en-US"/>
        </a:p>
      </dgm:t>
    </dgm:pt>
    <dgm:pt modelId="{5A6DCF32-A0A2-4E09-9DB5-988794732FD2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b="1" dirty="0" err="1"/>
            <a:t>WiFi</a:t>
          </a:r>
          <a:r>
            <a:rPr lang="en-US" sz="1400" b="1" dirty="0"/>
            <a:t> and Bluetooth MAC address</a:t>
          </a:r>
        </a:p>
      </dgm:t>
    </dgm:pt>
    <dgm:pt modelId="{A360EBFB-4919-4192-B2F2-F1915E08FAE4}" type="parTrans" cxnId="{A46E48CB-EAD0-4689-8E91-A341803EA531}">
      <dgm:prSet/>
      <dgm:spPr/>
      <dgm:t>
        <a:bodyPr/>
        <a:lstStyle/>
        <a:p>
          <a:endParaRPr lang="en-US"/>
        </a:p>
      </dgm:t>
    </dgm:pt>
    <dgm:pt modelId="{0ABFFF06-2CA7-485D-9DBB-D6971AA751E8}" type="sibTrans" cxnId="{A46E48CB-EAD0-4689-8E91-A341803EA531}">
      <dgm:prSet/>
      <dgm:spPr/>
      <dgm:t>
        <a:bodyPr/>
        <a:lstStyle/>
        <a:p>
          <a:endParaRPr lang="en-US"/>
        </a:p>
      </dgm:t>
    </dgm:pt>
    <dgm:pt modelId="{84E52467-8046-4272-8513-C5214CBACFA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Location information can be derived from IP Address which is assigned to devices, such as desktops, printers, and so on connected on a network. </a:t>
          </a:r>
        </a:p>
      </dgm:t>
    </dgm:pt>
    <dgm:pt modelId="{C3F60745-DBA6-4673-B4DC-4FBC61AA2B27}" type="parTrans" cxnId="{D6954725-EA73-4710-9BF7-87789AB612B1}">
      <dgm:prSet/>
      <dgm:spPr/>
      <dgm:t>
        <a:bodyPr/>
        <a:lstStyle/>
        <a:p>
          <a:endParaRPr lang="en-US"/>
        </a:p>
      </dgm:t>
    </dgm:pt>
    <dgm:pt modelId="{A30C493E-E98B-47ED-BF25-9313724E3288}" type="sibTrans" cxnId="{D6954725-EA73-4710-9BF7-87789AB612B1}">
      <dgm:prSet/>
      <dgm:spPr/>
      <dgm:t>
        <a:bodyPr/>
        <a:lstStyle/>
        <a:p>
          <a:endParaRPr lang="en-US"/>
        </a:p>
      </dgm:t>
    </dgm:pt>
    <dgm:pt modelId="{30C1176A-8DBC-42ED-A1F4-8FAABF1F2FB8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These are used by the cell phones.</a:t>
          </a:r>
        </a:p>
      </dgm:t>
    </dgm:pt>
    <dgm:pt modelId="{23E3F866-EEDC-4015-9D13-4A81531C2DF8}" type="parTrans" cxnId="{0A9ED055-4EBD-4AD8-AE0C-714136FDF0C7}">
      <dgm:prSet/>
      <dgm:spPr/>
      <dgm:t>
        <a:bodyPr/>
        <a:lstStyle/>
        <a:p>
          <a:endParaRPr lang="en-US"/>
        </a:p>
      </dgm:t>
    </dgm:pt>
    <dgm:pt modelId="{AF0A34E2-7AAC-420F-8A03-E2F08C7C559A}" type="sibTrans" cxnId="{0A9ED055-4EBD-4AD8-AE0C-714136FDF0C7}">
      <dgm:prSet/>
      <dgm:spPr/>
      <dgm:t>
        <a:bodyPr/>
        <a:lstStyle/>
        <a:p>
          <a:endParaRPr lang="en-US"/>
        </a:p>
      </dgm:t>
    </dgm:pt>
    <dgm:pt modelId="{C61545DB-D63E-4269-90EB-D100DB7DECE6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These are used by devices that have wireless network connection.</a:t>
          </a:r>
        </a:p>
      </dgm:t>
    </dgm:pt>
    <dgm:pt modelId="{91D603CA-CFB9-4174-AD55-0685AC2EE06A}" type="parTrans" cxnId="{F5C98BD8-91F1-41FE-8FC8-05DAA651BFB6}">
      <dgm:prSet/>
      <dgm:spPr/>
      <dgm:t>
        <a:bodyPr/>
        <a:lstStyle/>
        <a:p>
          <a:endParaRPr lang="en-US"/>
        </a:p>
      </dgm:t>
    </dgm:pt>
    <dgm:pt modelId="{7488F740-A972-4868-9E13-D3D5CCC97F26}" type="sibTrans" cxnId="{F5C98BD8-91F1-41FE-8FC8-05DAA651BFB6}">
      <dgm:prSet/>
      <dgm:spPr/>
      <dgm:t>
        <a:bodyPr/>
        <a:lstStyle/>
        <a:p>
          <a:endParaRPr lang="en-US"/>
        </a:p>
      </dgm:t>
    </dgm:pt>
    <dgm:pt modelId="{0C90BD7D-7C5A-4709-8216-4F422FFFB37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The information retrieved by the tool is based on the data provided by the user. For example, a zip code.</a:t>
          </a:r>
        </a:p>
      </dgm:t>
    </dgm:pt>
    <dgm:pt modelId="{85EB638F-B9AA-44EB-8218-6E5D985E394C}" type="parTrans" cxnId="{8291346F-6AB0-44C4-B79F-96A176382073}">
      <dgm:prSet/>
      <dgm:spPr/>
      <dgm:t>
        <a:bodyPr/>
        <a:lstStyle/>
        <a:p>
          <a:endParaRPr lang="en-US"/>
        </a:p>
      </dgm:t>
    </dgm:pt>
    <dgm:pt modelId="{40CB3C17-AB9C-405A-A032-42777A2C21F2}" type="sibTrans" cxnId="{8291346F-6AB0-44C4-B79F-96A176382073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5"/>
      <dgm:spPr/>
    </dgm:pt>
    <dgm:pt modelId="{F89E510D-1EE2-46EE-81BE-70A29F00E6DE}" type="pres">
      <dgm:prSet presAssocID="{0EAF9682-B1F8-4E02-A34A-E6BC34DCCA96}" presName="parentText" presStyleLbl="node1" presStyleIdx="0" presStyleCnt="5" custScaleX="123932" custScaleY="108895" custLinFactNeighborX="-40000">
        <dgm:presLayoutVars>
          <dgm:chMax val="0"/>
          <dgm:bulletEnabled val="1"/>
        </dgm:presLayoutVars>
      </dgm:prSet>
      <dgm:spPr/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5" custLinFactNeighborX="-1000" custLinFactNeighborY="-31929">
        <dgm:presLayoutVars>
          <dgm:bulletEnabled val="1"/>
        </dgm:presLayoutVars>
      </dgm:prSet>
      <dgm:spPr/>
    </dgm:pt>
    <dgm:pt modelId="{1C3D44FA-DC0A-46CE-B62A-D6474139B106}" type="pres">
      <dgm:prSet presAssocID="{29F01021-BD6F-4C1D-B789-253439A9C9DE}" presName="spaceBetweenRectangles" presStyleCnt="0"/>
      <dgm:spPr/>
    </dgm:pt>
    <dgm:pt modelId="{8035124B-3482-406E-B1BE-B7E2A8C82511}" type="pres">
      <dgm:prSet presAssocID="{BD8592B6-A92B-4596-A708-B0DC36AA4E1E}" presName="parentLin" presStyleCnt="0"/>
      <dgm:spPr/>
    </dgm:pt>
    <dgm:pt modelId="{E2245268-D16B-46BD-AA95-C65F1CB93A07}" type="pres">
      <dgm:prSet presAssocID="{BD8592B6-A92B-4596-A708-B0DC36AA4E1E}" presName="parentLeftMargin" presStyleLbl="node1" presStyleIdx="0" presStyleCnt="5"/>
      <dgm:spPr/>
    </dgm:pt>
    <dgm:pt modelId="{5218289B-615E-4B7B-A798-6BDA4B91CA8A}" type="pres">
      <dgm:prSet presAssocID="{BD8592B6-A92B-4596-A708-B0DC36AA4E1E}" presName="parentText" presStyleLbl="node1" presStyleIdx="1" presStyleCnt="5" custLinFactNeighborX="-40000">
        <dgm:presLayoutVars>
          <dgm:chMax val="0"/>
          <dgm:bulletEnabled val="1"/>
        </dgm:presLayoutVars>
      </dgm:prSet>
      <dgm:spPr/>
    </dgm:pt>
    <dgm:pt modelId="{12CEDFA7-AF5B-4B8B-BB60-800A1AE66E0E}" type="pres">
      <dgm:prSet presAssocID="{BD8592B6-A92B-4596-A708-B0DC36AA4E1E}" presName="negativeSpace" presStyleCnt="0"/>
      <dgm:spPr/>
    </dgm:pt>
    <dgm:pt modelId="{BFEA3144-CE2A-4821-AB19-102271B4DE2A}" type="pres">
      <dgm:prSet presAssocID="{BD8592B6-A92B-4596-A708-B0DC36AA4E1E}" presName="childText" presStyleLbl="conFgAcc1" presStyleIdx="1" presStyleCnt="5">
        <dgm:presLayoutVars>
          <dgm:bulletEnabled val="1"/>
        </dgm:presLayoutVars>
      </dgm:prSet>
      <dgm:spPr/>
    </dgm:pt>
    <dgm:pt modelId="{AB52A36F-C969-4A29-B572-26B02C7718BC}" type="pres">
      <dgm:prSet presAssocID="{601A0D86-975E-4E2D-8761-A64AA21CF77A}" presName="spaceBetweenRectangles" presStyleCnt="0"/>
      <dgm:spPr/>
    </dgm:pt>
    <dgm:pt modelId="{144B6846-18CC-4BC7-AEF9-F231609049EC}" type="pres">
      <dgm:prSet presAssocID="{BA17CEA3-F12E-4E8E-9F46-BA8CA4F38D92}" presName="parentLin" presStyleCnt="0"/>
      <dgm:spPr/>
    </dgm:pt>
    <dgm:pt modelId="{44782916-08BC-47AD-99A5-52C4C0BEADDD}" type="pres">
      <dgm:prSet presAssocID="{BA17CEA3-F12E-4E8E-9F46-BA8CA4F38D92}" presName="parentLeftMargin" presStyleLbl="node1" presStyleIdx="1" presStyleCnt="5"/>
      <dgm:spPr/>
    </dgm:pt>
    <dgm:pt modelId="{44ADBFF0-FA21-4584-AA25-EE68518E7AB0}" type="pres">
      <dgm:prSet presAssocID="{BA17CEA3-F12E-4E8E-9F46-BA8CA4F38D92}" presName="parentText" presStyleLbl="node1" presStyleIdx="2" presStyleCnt="5" custLinFactNeighborX="-40000">
        <dgm:presLayoutVars>
          <dgm:chMax val="0"/>
          <dgm:bulletEnabled val="1"/>
        </dgm:presLayoutVars>
      </dgm:prSet>
      <dgm:spPr/>
    </dgm:pt>
    <dgm:pt modelId="{E1774279-4E6F-4888-9DF7-C5304F9612CD}" type="pres">
      <dgm:prSet presAssocID="{BA17CEA3-F12E-4E8E-9F46-BA8CA4F38D92}" presName="negativeSpace" presStyleCnt="0"/>
      <dgm:spPr/>
    </dgm:pt>
    <dgm:pt modelId="{3A4050DB-64CA-4863-911B-C297DD6BF019}" type="pres">
      <dgm:prSet presAssocID="{BA17CEA3-F12E-4E8E-9F46-BA8CA4F38D92}" presName="childText" presStyleLbl="conFgAcc1" presStyleIdx="2" presStyleCnt="5">
        <dgm:presLayoutVars>
          <dgm:bulletEnabled val="1"/>
        </dgm:presLayoutVars>
      </dgm:prSet>
      <dgm:spPr/>
    </dgm:pt>
    <dgm:pt modelId="{E1F54A7A-EBAB-44A8-98A8-DBFFFF89C7D2}" type="pres">
      <dgm:prSet presAssocID="{AD579F3F-8768-4E2F-89CF-0C0D0B2A7281}" presName="spaceBetweenRectangles" presStyleCnt="0"/>
      <dgm:spPr/>
    </dgm:pt>
    <dgm:pt modelId="{896F3C53-5A69-4AC8-897B-0A890394256C}" type="pres">
      <dgm:prSet presAssocID="{5A6DCF32-A0A2-4E09-9DB5-988794732FD2}" presName="parentLin" presStyleCnt="0"/>
      <dgm:spPr/>
    </dgm:pt>
    <dgm:pt modelId="{C730FAFC-22CF-4B4A-A994-D6075B860708}" type="pres">
      <dgm:prSet presAssocID="{5A6DCF32-A0A2-4E09-9DB5-988794732FD2}" presName="parentLeftMargin" presStyleLbl="node1" presStyleIdx="2" presStyleCnt="5"/>
      <dgm:spPr/>
    </dgm:pt>
    <dgm:pt modelId="{68E280AA-A28C-4758-9017-79F6C2F58C9B}" type="pres">
      <dgm:prSet presAssocID="{5A6DCF32-A0A2-4E09-9DB5-988794732FD2}" presName="parentText" presStyleLbl="node1" presStyleIdx="3" presStyleCnt="5" custLinFactNeighborX="-40000">
        <dgm:presLayoutVars>
          <dgm:chMax val="0"/>
          <dgm:bulletEnabled val="1"/>
        </dgm:presLayoutVars>
      </dgm:prSet>
      <dgm:spPr/>
    </dgm:pt>
    <dgm:pt modelId="{F54339DE-9F27-4501-8411-D1981A5423C9}" type="pres">
      <dgm:prSet presAssocID="{5A6DCF32-A0A2-4E09-9DB5-988794732FD2}" presName="negativeSpace" presStyleCnt="0"/>
      <dgm:spPr/>
    </dgm:pt>
    <dgm:pt modelId="{4B94050C-CB8B-4AC2-B055-03F6768098B0}" type="pres">
      <dgm:prSet presAssocID="{5A6DCF32-A0A2-4E09-9DB5-988794732FD2}" presName="childText" presStyleLbl="conFgAcc1" presStyleIdx="3" presStyleCnt="5" custLinFactNeighborY="-31940">
        <dgm:presLayoutVars>
          <dgm:bulletEnabled val="1"/>
        </dgm:presLayoutVars>
      </dgm:prSet>
      <dgm:spPr/>
    </dgm:pt>
    <dgm:pt modelId="{468D3890-27ED-4E9F-8EE0-79AA93DE18E0}" type="pres">
      <dgm:prSet presAssocID="{0ABFFF06-2CA7-485D-9DBB-D6971AA751E8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3" presStyleCnt="5"/>
      <dgm:spPr/>
    </dgm:pt>
    <dgm:pt modelId="{39270827-321C-487D-8701-D3C791DADC60}" type="pres">
      <dgm:prSet presAssocID="{DD2972BB-86F5-43ED-95EB-0E6235EE415E}" presName="parentText" presStyleLbl="node1" presStyleIdx="4" presStyleCnt="5" custScaleX="124208" custScaleY="87969" custLinFactNeighborX="-36984">
        <dgm:presLayoutVars>
          <dgm:chMax val="0"/>
          <dgm:bulletEnabled val="1"/>
        </dgm:presLayoutVars>
      </dgm:prSet>
      <dgm:spPr/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4" presStyleCnt="5" custLinFactNeighborY="11662">
        <dgm:presLayoutVars>
          <dgm:bulletEnabled val="1"/>
        </dgm:presLayoutVars>
      </dgm:prSet>
      <dgm:spPr/>
    </dgm:pt>
  </dgm:ptLst>
  <dgm:cxnLst>
    <dgm:cxn modelId="{0A9ED055-4EBD-4AD8-AE0C-714136FDF0C7}" srcId="{BA17CEA3-F12E-4E8E-9F46-BA8CA4F38D92}" destId="{30C1176A-8DBC-42ED-A1F4-8FAABF1F2FB8}" srcOrd="0" destOrd="0" parTransId="{23E3F866-EEDC-4015-9D13-4A81531C2DF8}" sibTransId="{AF0A34E2-7AAC-420F-8A03-E2F08C7C559A}"/>
    <dgm:cxn modelId="{DC0C5441-CA29-4CA8-A98D-264AD57448B0}" type="presOf" srcId="{DD2972BB-86F5-43ED-95EB-0E6235EE415E}" destId="{F2D1EC00-5936-4507-A1B3-ADE919C81521}" srcOrd="0" destOrd="0" presId="urn:microsoft.com/office/officeart/2005/8/layout/list1"/>
    <dgm:cxn modelId="{A46E48CB-EAD0-4689-8E91-A341803EA531}" srcId="{9E018682-F920-4DE4-848B-9A1180AFE0E6}" destId="{5A6DCF32-A0A2-4E09-9DB5-988794732FD2}" srcOrd="3" destOrd="0" parTransId="{A360EBFB-4919-4192-B2F2-F1915E08FAE4}" sibTransId="{0ABFFF06-2CA7-485D-9DBB-D6971AA751E8}"/>
    <dgm:cxn modelId="{F63481C7-3CDB-4D76-8186-EE88842DC50F}" type="presOf" srcId="{0EAF9682-B1F8-4E02-A34A-E6BC34DCCA96}" destId="{F89E510D-1EE2-46EE-81BE-70A29F00E6DE}" srcOrd="1" destOrd="0" presId="urn:microsoft.com/office/officeart/2005/8/layout/list1"/>
    <dgm:cxn modelId="{53CE26BD-7D98-419F-B97F-9E51CD311842}" srcId="{0EAF9682-B1F8-4E02-A34A-E6BC34DCCA96}" destId="{E08C31E4-E8FA-4162-8DFC-C6D9C3BD0360}" srcOrd="1" destOrd="0" parTransId="{684B4471-2AA2-4D0A-9124-5535BE30A783}" sibTransId="{71DB3DDA-907E-407C-9E50-BE1EA72A5EAB}"/>
    <dgm:cxn modelId="{1E1BC24A-8093-4781-964C-990D8CE46BE3}" type="presOf" srcId="{BA17CEA3-F12E-4E8E-9F46-BA8CA4F38D92}" destId="{44ADBFF0-FA21-4584-AA25-EE68518E7AB0}" srcOrd="1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E04D6B0F-5700-4C48-AB24-3BB0291459A6}" type="presOf" srcId="{C61545DB-D63E-4269-90EB-D100DB7DECE6}" destId="{4B94050C-CB8B-4AC2-B055-03F6768098B0}" srcOrd="0" destOrd="0" presId="urn:microsoft.com/office/officeart/2005/8/layout/list1"/>
    <dgm:cxn modelId="{4C4CC5BE-CC66-438B-A6DC-AF56A8E77390}" type="presOf" srcId="{0EAF9682-B1F8-4E02-A34A-E6BC34DCCA96}" destId="{E736F3BE-881B-4B2E-9BA6-B26B41AC01E6}" srcOrd="0" destOrd="0" presId="urn:microsoft.com/office/officeart/2005/8/layout/list1"/>
    <dgm:cxn modelId="{21C7AEFE-5D83-4CBA-91B6-8DC139E9CBE6}" type="presOf" srcId="{5A6DCF32-A0A2-4E09-9DB5-988794732FD2}" destId="{C730FAFC-22CF-4B4A-A994-D6075B860708}" srcOrd="0" destOrd="0" presId="urn:microsoft.com/office/officeart/2005/8/layout/list1"/>
    <dgm:cxn modelId="{06002B1B-7683-4F63-B323-DBE253F9622F}" type="presOf" srcId="{3A238C8B-31F0-40F7-B9EC-E53169E5539B}" destId="{A3A48043-0B63-489A-B90C-A566B8DF0AB2}" srcOrd="0" destOrd="0" presId="urn:microsoft.com/office/officeart/2005/8/layout/list1"/>
    <dgm:cxn modelId="{D119629C-CF78-43E7-A4B9-A12ACC25CE77}" type="presOf" srcId="{9E018682-F920-4DE4-848B-9A1180AFE0E6}" destId="{35B9770D-CA92-443B-8E98-61B8397B238F}" srcOrd="0" destOrd="0" presId="urn:microsoft.com/office/officeart/2005/8/layout/list1"/>
    <dgm:cxn modelId="{F7CF5827-F649-4CAE-93F3-68D954081FE5}" type="presOf" srcId="{0C90BD7D-7C5A-4709-8216-4F422FFFB379}" destId="{E5F8AC0D-C818-46D2-8191-251E5BC620F9}" srcOrd="0" destOrd="1" presId="urn:microsoft.com/office/officeart/2005/8/layout/list1"/>
    <dgm:cxn modelId="{8291346F-6AB0-44C4-B79F-96A176382073}" srcId="{DD2972BB-86F5-43ED-95EB-0E6235EE415E}" destId="{0C90BD7D-7C5A-4709-8216-4F422FFFB379}" srcOrd="1" destOrd="0" parTransId="{85EB638F-B9AA-44EB-8218-6E5D985E394C}" sibTransId="{40CB3C17-AB9C-405A-A032-42777A2C21F2}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001D0BFB-7821-41A0-AD2E-358C2974A1E1}" type="presOf" srcId="{84E52467-8046-4272-8513-C5214CBACFA9}" destId="{BFEA3144-CE2A-4821-AB19-102271B4DE2A}" srcOrd="0" destOrd="0" presId="urn:microsoft.com/office/officeart/2005/8/layout/list1"/>
    <dgm:cxn modelId="{3A670532-EE5D-4586-AADC-DEBCEDC577AF}" type="presOf" srcId="{BD8592B6-A92B-4596-A708-B0DC36AA4E1E}" destId="{E2245268-D16B-46BD-AA95-C65F1CB93A07}" srcOrd="0" destOrd="0" presId="urn:microsoft.com/office/officeart/2005/8/layout/list1"/>
    <dgm:cxn modelId="{4779D7E0-B34D-4499-BFD4-B7BD126EB8B7}" type="presOf" srcId="{BA17CEA3-F12E-4E8E-9F46-BA8CA4F38D92}" destId="{44782916-08BC-47AD-99A5-52C4C0BEADDD}" srcOrd="0" destOrd="0" presId="urn:microsoft.com/office/officeart/2005/8/layout/list1"/>
    <dgm:cxn modelId="{03080107-2412-4FA8-BC27-1D93C6E15D3D}" type="presOf" srcId="{30C1176A-8DBC-42ED-A1F4-8FAABF1F2FB8}" destId="{3A4050DB-64CA-4863-911B-C297DD6BF019}" srcOrd="0" destOrd="0" presId="urn:microsoft.com/office/officeart/2005/8/layout/list1"/>
    <dgm:cxn modelId="{B6C57E9F-BC87-4E37-ABB3-26A1A541CFF0}" srcId="{9E018682-F920-4DE4-848B-9A1180AFE0E6}" destId="{BA17CEA3-F12E-4E8E-9F46-BA8CA4F38D92}" srcOrd="2" destOrd="0" parTransId="{FADFE3E4-46B6-44FF-8CB0-48857EB06E3F}" sibTransId="{AD579F3F-8768-4E2F-89CF-0C0D0B2A7281}"/>
    <dgm:cxn modelId="{AEF0BB8F-6986-44C0-AF7A-3D8D17B6052A}" type="presOf" srcId="{DD2972BB-86F5-43ED-95EB-0E6235EE415E}" destId="{39270827-321C-487D-8701-D3C791DADC60}" srcOrd="1" destOrd="0" presId="urn:microsoft.com/office/officeart/2005/8/layout/list1"/>
    <dgm:cxn modelId="{D6954725-EA73-4710-9BF7-87789AB612B1}" srcId="{BD8592B6-A92B-4596-A708-B0DC36AA4E1E}" destId="{84E52467-8046-4272-8513-C5214CBACFA9}" srcOrd="0" destOrd="0" parTransId="{C3F60745-DBA6-4673-B4DC-4FBC61AA2B27}" sibTransId="{A30C493E-E98B-47ED-BF25-9313724E3288}"/>
    <dgm:cxn modelId="{6207CE6D-C96C-4B47-B652-651AAFD76194}" type="presOf" srcId="{5A6DCF32-A0A2-4E09-9DB5-988794732FD2}" destId="{68E280AA-A28C-4758-9017-79F6C2F58C9B}" srcOrd="1" destOrd="0" presId="urn:microsoft.com/office/officeart/2005/8/layout/list1"/>
    <dgm:cxn modelId="{D20176FF-4411-4363-BAC0-C2AE1F5CBA08}" type="presOf" srcId="{E08C31E4-E8FA-4162-8DFC-C6D9C3BD0360}" destId="{A3A48043-0B63-489A-B90C-A566B8DF0AB2}" srcOrd="0" destOrd="1" presId="urn:microsoft.com/office/officeart/2005/8/layout/list1"/>
    <dgm:cxn modelId="{B9F6C042-B3A1-42AF-BBAB-B71DD46B2AF7}" type="presOf" srcId="{0BE71C6B-AB23-42F8-8530-ACCE65770C59}" destId="{E5F8AC0D-C818-46D2-8191-251E5BC620F9}" srcOrd="0" destOrd="0" presId="urn:microsoft.com/office/officeart/2005/8/layout/list1"/>
    <dgm:cxn modelId="{11220FF1-A552-439F-A177-966DDF5D71E3}" srcId="{9E018682-F920-4DE4-848B-9A1180AFE0E6}" destId="{DD2972BB-86F5-43ED-95EB-0E6235EE415E}" srcOrd="4" destOrd="0" parTransId="{D39F6C01-923D-4B2C-9441-495951EBA3D8}" sibTransId="{53A88CDB-A6B1-40B6-978D-1514548A3D8B}"/>
    <dgm:cxn modelId="{16EB3EA9-B48A-420F-8A13-435A855617D7}" srcId="{9E018682-F920-4DE4-848B-9A1180AFE0E6}" destId="{BD8592B6-A92B-4596-A708-B0DC36AA4E1E}" srcOrd="1" destOrd="0" parTransId="{032CDFFD-2ADD-45C3-BC6C-7F3780164FFB}" sibTransId="{601A0D86-975E-4E2D-8761-A64AA21CF77A}"/>
    <dgm:cxn modelId="{F5C98BD8-91F1-41FE-8FC8-05DAA651BFB6}" srcId="{5A6DCF32-A0A2-4E09-9DB5-988794732FD2}" destId="{C61545DB-D63E-4269-90EB-D100DB7DECE6}" srcOrd="0" destOrd="0" parTransId="{91D603CA-CFB9-4174-AD55-0685AC2EE06A}" sibTransId="{7488F740-A972-4868-9E13-D3D5CCC97F26}"/>
    <dgm:cxn modelId="{27D4389D-BD9E-4B9B-9A00-F2098BBADE34}" srcId="{DD2972BB-86F5-43ED-95EB-0E6235EE415E}" destId="{0BE71C6B-AB23-42F8-8530-ACCE65770C59}" srcOrd="0" destOrd="0" parTransId="{308B6FAC-DF33-46CE-8CE5-F1646D84FDB5}" sibTransId="{9223DA28-1101-4C6A-AC42-5D5C9AF21025}"/>
    <dgm:cxn modelId="{3889355E-7AE9-4F28-AC79-655875709837}" type="presOf" srcId="{BD8592B6-A92B-4596-A708-B0DC36AA4E1E}" destId="{5218289B-615E-4B7B-A798-6BDA4B91CA8A}" srcOrd="1" destOrd="0" presId="urn:microsoft.com/office/officeart/2005/8/layout/list1"/>
    <dgm:cxn modelId="{30405B20-3FD7-4BFC-92E8-ED16276CB7D2}" type="presParOf" srcId="{35B9770D-CA92-443B-8E98-61B8397B238F}" destId="{0473A6B5-DC7A-437A-B45A-5718DC69EABD}" srcOrd="0" destOrd="0" presId="urn:microsoft.com/office/officeart/2005/8/layout/list1"/>
    <dgm:cxn modelId="{74E93298-ADBF-47D6-A78D-17F872643571}" type="presParOf" srcId="{0473A6B5-DC7A-437A-B45A-5718DC69EABD}" destId="{E736F3BE-881B-4B2E-9BA6-B26B41AC01E6}" srcOrd="0" destOrd="0" presId="urn:microsoft.com/office/officeart/2005/8/layout/list1"/>
    <dgm:cxn modelId="{169732D7-10C2-467F-8A61-B3E7408BC60F}" type="presParOf" srcId="{0473A6B5-DC7A-437A-B45A-5718DC69EABD}" destId="{F89E510D-1EE2-46EE-81BE-70A29F00E6DE}" srcOrd="1" destOrd="0" presId="urn:microsoft.com/office/officeart/2005/8/layout/list1"/>
    <dgm:cxn modelId="{95C1FA70-710D-43DB-8114-92540BB61716}" type="presParOf" srcId="{35B9770D-CA92-443B-8E98-61B8397B238F}" destId="{302E932B-1D19-4F55-8CFF-667490D2A380}" srcOrd="1" destOrd="0" presId="urn:microsoft.com/office/officeart/2005/8/layout/list1"/>
    <dgm:cxn modelId="{B1CEE361-08F3-49A5-A860-4347871E5F29}" type="presParOf" srcId="{35B9770D-CA92-443B-8E98-61B8397B238F}" destId="{A3A48043-0B63-489A-B90C-A566B8DF0AB2}" srcOrd="2" destOrd="0" presId="urn:microsoft.com/office/officeart/2005/8/layout/list1"/>
    <dgm:cxn modelId="{ED42FA7F-0BEC-48EA-99D2-C4F07E5D9F3D}" type="presParOf" srcId="{35B9770D-CA92-443B-8E98-61B8397B238F}" destId="{1C3D44FA-DC0A-46CE-B62A-D6474139B106}" srcOrd="3" destOrd="0" presId="urn:microsoft.com/office/officeart/2005/8/layout/list1"/>
    <dgm:cxn modelId="{EBB00750-D6FF-4A2F-9E79-3AD7387B35D1}" type="presParOf" srcId="{35B9770D-CA92-443B-8E98-61B8397B238F}" destId="{8035124B-3482-406E-B1BE-B7E2A8C82511}" srcOrd="4" destOrd="0" presId="urn:microsoft.com/office/officeart/2005/8/layout/list1"/>
    <dgm:cxn modelId="{1CE51F90-B0D1-437B-8045-5A5235BCFEAD}" type="presParOf" srcId="{8035124B-3482-406E-B1BE-B7E2A8C82511}" destId="{E2245268-D16B-46BD-AA95-C65F1CB93A07}" srcOrd="0" destOrd="0" presId="urn:microsoft.com/office/officeart/2005/8/layout/list1"/>
    <dgm:cxn modelId="{2CDBDAD1-6CFE-416D-A45E-E7483EF483C8}" type="presParOf" srcId="{8035124B-3482-406E-B1BE-B7E2A8C82511}" destId="{5218289B-615E-4B7B-A798-6BDA4B91CA8A}" srcOrd="1" destOrd="0" presId="urn:microsoft.com/office/officeart/2005/8/layout/list1"/>
    <dgm:cxn modelId="{6BD13DE8-1B3F-4EBF-8EA4-3F8317F652AF}" type="presParOf" srcId="{35B9770D-CA92-443B-8E98-61B8397B238F}" destId="{12CEDFA7-AF5B-4B8B-BB60-800A1AE66E0E}" srcOrd="5" destOrd="0" presId="urn:microsoft.com/office/officeart/2005/8/layout/list1"/>
    <dgm:cxn modelId="{21A96D34-1049-4A3E-831E-0DD12915C5E0}" type="presParOf" srcId="{35B9770D-CA92-443B-8E98-61B8397B238F}" destId="{BFEA3144-CE2A-4821-AB19-102271B4DE2A}" srcOrd="6" destOrd="0" presId="urn:microsoft.com/office/officeart/2005/8/layout/list1"/>
    <dgm:cxn modelId="{D16F2A44-639B-40A6-8E5D-6C59EA608DB2}" type="presParOf" srcId="{35B9770D-CA92-443B-8E98-61B8397B238F}" destId="{AB52A36F-C969-4A29-B572-26B02C7718BC}" srcOrd="7" destOrd="0" presId="urn:microsoft.com/office/officeart/2005/8/layout/list1"/>
    <dgm:cxn modelId="{72E346F2-654A-4E94-8370-1F9A06E85830}" type="presParOf" srcId="{35B9770D-CA92-443B-8E98-61B8397B238F}" destId="{144B6846-18CC-4BC7-AEF9-F231609049EC}" srcOrd="8" destOrd="0" presId="urn:microsoft.com/office/officeart/2005/8/layout/list1"/>
    <dgm:cxn modelId="{130303ED-3883-4EF1-B4EC-6B884D514260}" type="presParOf" srcId="{144B6846-18CC-4BC7-AEF9-F231609049EC}" destId="{44782916-08BC-47AD-99A5-52C4C0BEADDD}" srcOrd="0" destOrd="0" presId="urn:microsoft.com/office/officeart/2005/8/layout/list1"/>
    <dgm:cxn modelId="{C7E4BBC4-04CC-416A-8621-D7632E4E9399}" type="presParOf" srcId="{144B6846-18CC-4BC7-AEF9-F231609049EC}" destId="{44ADBFF0-FA21-4584-AA25-EE68518E7AB0}" srcOrd="1" destOrd="0" presId="urn:microsoft.com/office/officeart/2005/8/layout/list1"/>
    <dgm:cxn modelId="{255D776B-953C-4AAE-A10A-B7798702D5AD}" type="presParOf" srcId="{35B9770D-CA92-443B-8E98-61B8397B238F}" destId="{E1774279-4E6F-4888-9DF7-C5304F9612CD}" srcOrd="9" destOrd="0" presId="urn:microsoft.com/office/officeart/2005/8/layout/list1"/>
    <dgm:cxn modelId="{EF3A321E-5158-4448-A2A7-FBBA302EA06F}" type="presParOf" srcId="{35B9770D-CA92-443B-8E98-61B8397B238F}" destId="{3A4050DB-64CA-4863-911B-C297DD6BF019}" srcOrd="10" destOrd="0" presId="urn:microsoft.com/office/officeart/2005/8/layout/list1"/>
    <dgm:cxn modelId="{3FEE1198-0EC6-4212-820A-29489906E0A7}" type="presParOf" srcId="{35B9770D-CA92-443B-8E98-61B8397B238F}" destId="{E1F54A7A-EBAB-44A8-98A8-DBFFFF89C7D2}" srcOrd="11" destOrd="0" presId="urn:microsoft.com/office/officeart/2005/8/layout/list1"/>
    <dgm:cxn modelId="{4C5428EA-97F4-4CE7-87C6-D1B3972D6BDC}" type="presParOf" srcId="{35B9770D-CA92-443B-8E98-61B8397B238F}" destId="{896F3C53-5A69-4AC8-897B-0A890394256C}" srcOrd="12" destOrd="0" presId="urn:microsoft.com/office/officeart/2005/8/layout/list1"/>
    <dgm:cxn modelId="{91EF7036-4CB9-462D-8F66-548A1922713C}" type="presParOf" srcId="{896F3C53-5A69-4AC8-897B-0A890394256C}" destId="{C730FAFC-22CF-4B4A-A994-D6075B860708}" srcOrd="0" destOrd="0" presId="urn:microsoft.com/office/officeart/2005/8/layout/list1"/>
    <dgm:cxn modelId="{D09E46B5-CD57-47D1-B105-428C2B39B899}" type="presParOf" srcId="{896F3C53-5A69-4AC8-897B-0A890394256C}" destId="{68E280AA-A28C-4758-9017-79F6C2F58C9B}" srcOrd="1" destOrd="0" presId="urn:microsoft.com/office/officeart/2005/8/layout/list1"/>
    <dgm:cxn modelId="{335AEE1D-A9B8-424D-9803-E34AC2B71899}" type="presParOf" srcId="{35B9770D-CA92-443B-8E98-61B8397B238F}" destId="{F54339DE-9F27-4501-8411-D1981A5423C9}" srcOrd="13" destOrd="0" presId="urn:microsoft.com/office/officeart/2005/8/layout/list1"/>
    <dgm:cxn modelId="{A3FAE895-EC9F-4FFC-9A48-8A52AACA8EA9}" type="presParOf" srcId="{35B9770D-CA92-443B-8E98-61B8397B238F}" destId="{4B94050C-CB8B-4AC2-B055-03F6768098B0}" srcOrd="14" destOrd="0" presId="urn:microsoft.com/office/officeart/2005/8/layout/list1"/>
    <dgm:cxn modelId="{D17509FC-7807-43A9-9802-EEED6F04DF44}" type="presParOf" srcId="{35B9770D-CA92-443B-8E98-61B8397B238F}" destId="{468D3890-27ED-4E9F-8EE0-79AA93DE18E0}" srcOrd="15" destOrd="0" presId="urn:microsoft.com/office/officeart/2005/8/layout/list1"/>
    <dgm:cxn modelId="{1D78DD7C-A08A-461C-822E-6A790ED7506D}" type="presParOf" srcId="{35B9770D-CA92-443B-8E98-61B8397B238F}" destId="{6AC97F89-B2F6-49D8-9F5E-204CF7773244}" srcOrd="16" destOrd="0" presId="urn:microsoft.com/office/officeart/2005/8/layout/list1"/>
    <dgm:cxn modelId="{F019B3B7-DAD1-415A-B7E2-87BDD2306D7D}" type="presParOf" srcId="{6AC97F89-B2F6-49D8-9F5E-204CF7773244}" destId="{F2D1EC00-5936-4507-A1B3-ADE919C81521}" srcOrd="0" destOrd="0" presId="urn:microsoft.com/office/officeart/2005/8/layout/list1"/>
    <dgm:cxn modelId="{AD24C785-6CDE-4C4C-9FDD-DFFB93167CFA}" type="presParOf" srcId="{6AC97F89-B2F6-49D8-9F5E-204CF7773244}" destId="{39270827-321C-487D-8701-D3C791DADC60}" srcOrd="1" destOrd="0" presId="urn:microsoft.com/office/officeart/2005/8/layout/list1"/>
    <dgm:cxn modelId="{8DF9CF0A-8726-4F48-B291-052CDCDEA828}" type="presParOf" srcId="{35B9770D-CA92-443B-8E98-61B8397B238F}" destId="{A6E5FD3D-80F8-4246-80C8-41686BF3ECAC}" srcOrd="17" destOrd="0" presId="urn:microsoft.com/office/officeart/2005/8/layout/list1"/>
    <dgm:cxn modelId="{56A97AC2-8006-408A-AEDD-8ADBA1F2A1E0}" type="presParOf" srcId="{35B9770D-CA92-443B-8E98-61B8397B238F}" destId="{E5F8AC0D-C818-46D2-8191-251E5BC620F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In HTML5, the </a:t>
          </a:r>
          <a:r>
            <a:rPr lang="en-US" dirty="0" err="1"/>
            <a:t>Geolocation</a:t>
          </a:r>
          <a:r>
            <a:rPr lang="en-US" dirty="0"/>
            <a:t> API is a specification by W3C for providing a consistent way to develop location-aware Web applications.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The </a:t>
          </a:r>
          <a:r>
            <a:rPr lang="en-US" dirty="0" err="1"/>
            <a:t>Geolocation</a:t>
          </a:r>
          <a:r>
            <a:rPr lang="en-US" dirty="0"/>
            <a:t> API provides a high-level interface to retrieve location information related to the hosting devices.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562882C0-AB97-4E3B-8D46-8E574B04BE56}">
      <dgm:prSet phldrT="[Text]"/>
      <dgm:spPr/>
      <dgm:t>
        <a:bodyPr/>
        <a:lstStyle/>
        <a:p>
          <a:r>
            <a:rPr lang="en-US" dirty="0"/>
            <a:t>The interface hides the details, such as how the information is gathered or which methods were used to retrieve the information.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/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/>
        </a:p>
      </dgm:t>
    </dgm:pt>
    <dgm:pt modelId="{32F9483E-A135-41CD-9B8E-5BB23FE4E385}">
      <dgm:prSet phldrT="[Text]"/>
      <dgm:spPr/>
      <dgm:t>
        <a:bodyPr/>
        <a:lstStyle/>
        <a:p>
          <a:r>
            <a:rPr lang="en-US" dirty="0"/>
            <a:t>The object that holds implementation of the </a:t>
          </a:r>
          <a:r>
            <a:rPr lang="en-US" dirty="0" err="1"/>
            <a:t>Geolocation</a:t>
          </a:r>
          <a:r>
            <a:rPr lang="en-US" dirty="0"/>
            <a:t> API is the </a:t>
          </a:r>
          <a:r>
            <a:rPr lang="en-US" dirty="0" err="1"/>
            <a:t>Geolocation</a:t>
          </a:r>
          <a:r>
            <a:rPr lang="en-US" dirty="0"/>
            <a:t> object. 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/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/>
        </a:p>
      </dgm:t>
    </dgm:pt>
    <dgm:pt modelId="{FF2132BF-F09B-49F5-AB31-99E7CE70E1C7}">
      <dgm:prSet phldrT="[Text]"/>
      <dgm:spPr/>
      <dgm:t>
        <a:bodyPr/>
        <a:lstStyle/>
        <a:p>
          <a:r>
            <a:rPr lang="en-US" dirty="0"/>
            <a:t>This object is used in JavaScript to retrieve the geographic information about the devices programmatically.</a:t>
          </a: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209C3A80-B2DE-4554-A5AA-75AF0BD3AF6E}">
      <dgm:prSet phldrT="[Text]"/>
      <dgm:spPr/>
      <dgm:t>
        <a:bodyPr/>
        <a:lstStyle/>
        <a:p>
          <a:r>
            <a:rPr lang="en-US" dirty="0"/>
            <a:t>The </a:t>
          </a:r>
          <a:r>
            <a:rPr lang="en-US" dirty="0" err="1"/>
            <a:t>Geolocation</a:t>
          </a:r>
          <a:r>
            <a:rPr lang="en-US" dirty="0"/>
            <a:t> API is supported on most of the modern browsers available on desktop and mobile phones.</a:t>
          </a:r>
        </a:p>
      </dgm:t>
    </dgm:pt>
    <dgm:pt modelId="{EDC8AD2E-F610-418B-9891-7E09F844F4E2}" type="parTrans" cxnId="{8F2F45DB-9906-4B5C-B4DB-A183F95677D9}">
      <dgm:prSet/>
      <dgm:spPr/>
      <dgm:t>
        <a:bodyPr/>
        <a:lstStyle/>
        <a:p>
          <a:endParaRPr lang="en-US"/>
        </a:p>
      </dgm:t>
    </dgm:pt>
    <dgm:pt modelId="{36973717-4239-45B2-9F1F-FEDEFAF86C17}" type="sibTrans" cxnId="{8F2F45DB-9906-4B5C-B4DB-A183F95677D9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CACE038-891E-47D3-B649-2EB8C1DD8014}" type="pres">
      <dgm:prSet presAssocID="{3AA164DC-391F-4CDC-8793-ABEF635916E8}" presName="spacer" presStyleCnt="0"/>
      <dgm:spPr/>
    </dgm:pt>
    <dgm:pt modelId="{FA6D5F93-001C-4408-896F-284E44EA4C9E}" type="pres">
      <dgm:prSet presAssocID="{209C3A80-B2DE-4554-A5AA-75AF0BD3AF6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7DEF6AD-C586-4D63-8312-05C296A4660A}" type="presOf" srcId="{32F9483E-A135-41CD-9B8E-5BB23FE4E385}" destId="{02F157C3-4AF0-4564-919C-72DA0052C758}" srcOrd="0" destOrd="0" presId="urn:microsoft.com/office/officeart/2005/8/layout/vList2"/>
    <dgm:cxn modelId="{409360CC-8D67-46A9-A622-C7A0FA5DD4D0}" type="presOf" srcId="{562882C0-AB97-4E3B-8D46-8E574B04BE56}" destId="{A6445519-E36D-458F-8F29-D286534B965D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26DF6E9E-5F46-4616-B33E-DB2D426D122B}" type="presOf" srcId="{D32F8FCF-EDF2-4321-B49C-D5DF3D295B52}" destId="{9FF9BD46-DE44-4B30-80ED-AC3A9E213A06}" srcOrd="0" destOrd="0" presId="urn:microsoft.com/office/officeart/2005/8/layout/vList2"/>
    <dgm:cxn modelId="{3CCC4E2E-B897-4FD8-AA95-AA7EA07C0717}" type="presOf" srcId="{FF2132BF-F09B-49F5-AB31-99E7CE70E1C7}" destId="{2EB7D3FA-250E-4F56-A9B0-C5AA0134E3BB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6914DF15-98DB-4CEE-AD40-36532623F538}" type="presOf" srcId="{209C3A80-B2DE-4554-A5AA-75AF0BD3AF6E}" destId="{FA6D5F93-001C-4408-896F-284E44EA4C9E}" srcOrd="0" destOrd="0" presId="urn:microsoft.com/office/officeart/2005/8/layout/vList2"/>
    <dgm:cxn modelId="{9D494ABA-554B-41A9-BBC7-81C30D457BF4}" type="presOf" srcId="{FC2A7E5C-B22A-46C4-9AFD-A55CEAE725CE}" destId="{0256FAD6-365E-4CAB-8266-8CECC71F7F52}" srcOrd="0" destOrd="0" presId="urn:microsoft.com/office/officeart/2005/8/layout/vList2"/>
    <dgm:cxn modelId="{5BD72BBE-68F7-47FC-B975-6FD2796758DE}" type="presOf" srcId="{4E1CD5B7-2CF3-44AA-979B-6F420433627D}" destId="{388723AB-37EB-4EC2-B7B0-759657273835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8F2F45DB-9906-4B5C-B4DB-A183F95677D9}" srcId="{D32F8FCF-EDF2-4321-B49C-D5DF3D295B52}" destId="{209C3A80-B2DE-4554-A5AA-75AF0BD3AF6E}" srcOrd="5" destOrd="0" parTransId="{EDC8AD2E-F610-418B-9891-7E09F844F4E2}" sibTransId="{36973717-4239-45B2-9F1F-FEDEFAF86C17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5940AFE9-70DF-44B7-9E66-7541C2119C00}" type="presParOf" srcId="{9FF9BD46-DE44-4B30-80ED-AC3A9E213A06}" destId="{388723AB-37EB-4EC2-B7B0-759657273835}" srcOrd="0" destOrd="0" presId="urn:microsoft.com/office/officeart/2005/8/layout/vList2"/>
    <dgm:cxn modelId="{F99867D4-C035-4EF9-AC83-74972630C05F}" type="presParOf" srcId="{9FF9BD46-DE44-4B30-80ED-AC3A9E213A06}" destId="{D877BAB3-7DBF-46AB-A039-BE8C107F0C8C}" srcOrd="1" destOrd="0" presId="urn:microsoft.com/office/officeart/2005/8/layout/vList2"/>
    <dgm:cxn modelId="{25833517-787B-4681-9217-B3D53E301C7D}" type="presParOf" srcId="{9FF9BD46-DE44-4B30-80ED-AC3A9E213A06}" destId="{0256FAD6-365E-4CAB-8266-8CECC71F7F52}" srcOrd="2" destOrd="0" presId="urn:microsoft.com/office/officeart/2005/8/layout/vList2"/>
    <dgm:cxn modelId="{46874BBD-0BE4-4ED4-A976-CCE7ABEAA145}" type="presParOf" srcId="{9FF9BD46-DE44-4B30-80ED-AC3A9E213A06}" destId="{C88DBDBC-73BA-40D4-ACAA-61468FA8920B}" srcOrd="3" destOrd="0" presId="urn:microsoft.com/office/officeart/2005/8/layout/vList2"/>
    <dgm:cxn modelId="{BC0423FA-3016-4FC2-88DE-FFD38F26D487}" type="presParOf" srcId="{9FF9BD46-DE44-4B30-80ED-AC3A9E213A06}" destId="{A6445519-E36D-458F-8F29-D286534B965D}" srcOrd="4" destOrd="0" presId="urn:microsoft.com/office/officeart/2005/8/layout/vList2"/>
    <dgm:cxn modelId="{99BF4F13-1EF6-4F23-AECE-86F325F8234D}" type="presParOf" srcId="{9FF9BD46-DE44-4B30-80ED-AC3A9E213A06}" destId="{A2EE26A5-691E-4C3F-B7EF-20DE69EA838D}" srcOrd="5" destOrd="0" presId="urn:microsoft.com/office/officeart/2005/8/layout/vList2"/>
    <dgm:cxn modelId="{76CD7F10-0183-4294-A501-C898F4A0161B}" type="presParOf" srcId="{9FF9BD46-DE44-4B30-80ED-AC3A9E213A06}" destId="{02F157C3-4AF0-4564-919C-72DA0052C758}" srcOrd="6" destOrd="0" presId="urn:microsoft.com/office/officeart/2005/8/layout/vList2"/>
    <dgm:cxn modelId="{630C3E27-E988-463E-8554-FC8ABD844B3B}" type="presParOf" srcId="{9FF9BD46-DE44-4B30-80ED-AC3A9E213A06}" destId="{3C7DB9C2-B0E1-49BC-BB9B-F7C0921C4DD2}" srcOrd="7" destOrd="0" presId="urn:microsoft.com/office/officeart/2005/8/layout/vList2"/>
    <dgm:cxn modelId="{D30CA3E4-4201-41A0-A289-F233B9320CF9}" type="presParOf" srcId="{9FF9BD46-DE44-4B30-80ED-AC3A9E213A06}" destId="{2EB7D3FA-250E-4F56-A9B0-C5AA0134E3BB}" srcOrd="8" destOrd="0" presId="urn:microsoft.com/office/officeart/2005/8/layout/vList2"/>
    <dgm:cxn modelId="{13D32DA1-4787-4040-A8E8-F418048DFAF0}" type="presParOf" srcId="{9FF9BD46-DE44-4B30-80ED-AC3A9E213A06}" destId="{8CACE038-891E-47D3-B649-2EB8C1DD8014}" srcOrd="9" destOrd="0" presId="urn:microsoft.com/office/officeart/2005/8/layout/vList2"/>
    <dgm:cxn modelId="{526EACFC-732A-4C53-8DC1-1FB29394B884}" type="presParOf" srcId="{9FF9BD46-DE44-4B30-80ED-AC3A9E213A06}" destId="{FA6D5F93-001C-4408-896F-284E44EA4C9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The Geolocation object is available as a new property of the navigator object. 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1" custScaleY="55261" custLinFactNeighborX="1770" custLinFactNeighborY="-1453">
        <dgm:presLayoutVars>
          <dgm:chMax val="0"/>
          <dgm:bulletEnabled val="1"/>
        </dgm:presLayoutVars>
      </dgm:prSet>
      <dgm:spPr/>
    </dgm:pt>
  </dgm:ptLst>
  <dgm:cxnLst>
    <dgm:cxn modelId="{C25E5990-1AEA-4FD8-B5E3-8A3D2AB4B346}" type="presOf" srcId="{D32F8FCF-EDF2-4321-B49C-D5DF3D295B52}" destId="{9FF9BD46-DE44-4B30-80ED-AC3A9E213A06}" srcOrd="0" destOrd="0" presId="urn:microsoft.com/office/officeart/2005/8/layout/vList2"/>
    <dgm:cxn modelId="{53F72892-BBAA-4333-A600-9E1C0776F589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CA15ADC9-2F19-421E-B5EA-7BE3C4FD5EF9}" type="presParOf" srcId="{9FF9BD46-DE44-4B30-80ED-AC3A9E213A06}" destId="{388723AB-37EB-4EC2-B7B0-7596572738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Google Maps API is used to display locations on a map based on the values of their coordinates: latitude and longitude.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It contains a Map object which is instantiated and displayed on a Web page.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9D2C5A9E-E3AF-4EF2-91F1-5A6AAA3C2D0A}">
      <dgm:prSet phldrT="[Text]"/>
      <dgm:spPr/>
      <dgm:t>
        <a:bodyPr/>
        <a:lstStyle/>
        <a:p>
          <a:r>
            <a:rPr lang="en-US" dirty="0"/>
            <a:t>It must be configured in JavaScript, before it can be referenced further on the page. </a:t>
          </a:r>
        </a:p>
      </dgm:t>
    </dgm:pt>
    <dgm:pt modelId="{C0CBE012-6FE1-4AC3-BEB6-C0F54619D777}" type="parTrans" cxnId="{0EF2327C-7F41-4D14-8DB7-101DCE7465D0}">
      <dgm:prSet/>
      <dgm:spPr/>
      <dgm:t>
        <a:bodyPr/>
        <a:lstStyle/>
        <a:p>
          <a:endParaRPr lang="en-US"/>
        </a:p>
      </dgm:t>
    </dgm:pt>
    <dgm:pt modelId="{3E4AD99B-8144-4819-8B32-FB25BE9336EF}" type="sibTrans" cxnId="{0EF2327C-7F41-4D14-8DB7-101DCE7465D0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849D638E-B48F-46EE-A4F3-ACFBEA04B314}" type="pres">
      <dgm:prSet presAssocID="{9D2C5A9E-E3AF-4EF2-91F1-5A6AAA3C2D0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4D0C9E-49A2-4236-9645-93CC5D72565F}" type="pres">
      <dgm:prSet presAssocID="{3E4AD99B-8144-4819-8B32-FB25BE9336EF}" presName="spacer" presStyleCnt="0"/>
      <dgm:spPr/>
    </dgm:pt>
    <dgm:pt modelId="{0256FAD6-365E-4CAB-8266-8CECC71F7F52}" type="pres">
      <dgm:prSet presAssocID="{FC2A7E5C-B22A-46C4-9AFD-A55CEAE725C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5044414-08C9-4A84-A470-05D507835880}" type="presOf" srcId="{9D2C5A9E-E3AF-4EF2-91F1-5A6AAA3C2D0A}" destId="{849D638E-B48F-46EE-A4F3-ACFBEA04B314}" srcOrd="0" destOrd="0" presId="urn:microsoft.com/office/officeart/2005/8/layout/vList2"/>
    <dgm:cxn modelId="{2E46F766-50E7-4015-83C1-FEF6484316BF}" srcId="{D32F8FCF-EDF2-4321-B49C-D5DF3D295B52}" destId="{FC2A7E5C-B22A-46C4-9AFD-A55CEAE725CE}" srcOrd="2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0EF2327C-7F41-4D14-8DB7-101DCE7465D0}" srcId="{D32F8FCF-EDF2-4321-B49C-D5DF3D295B52}" destId="{9D2C5A9E-E3AF-4EF2-91F1-5A6AAA3C2D0A}" srcOrd="1" destOrd="0" parTransId="{C0CBE012-6FE1-4AC3-BEB6-C0F54619D777}" sibTransId="{3E4AD99B-8144-4819-8B32-FB25BE9336EF}"/>
    <dgm:cxn modelId="{204FBC29-2475-43E8-99AA-87FE89CA3041}" type="presOf" srcId="{D32F8FCF-EDF2-4321-B49C-D5DF3D295B52}" destId="{9FF9BD46-DE44-4B30-80ED-AC3A9E213A06}" srcOrd="0" destOrd="0" presId="urn:microsoft.com/office/officeart/2005/8/layout/vList2"/>
    <dgm:cxn modelId="{C25F5A9D-0E7E-4B01-9A09-6AD4D6537B05}" type="presOf" srcId="{FC2A7E5C-B22A-46C4-9AFD-A55CEAE725CE}" destId="{0256FAD6-365E-4CAB-8266-8CECC71F7F52}" srcOrd="0" destOrd="0" presId="urn:microsoft.com/office/officeart/2005/8/layout/vList2"/>
    <dgm:cxn modelId="{20D518EC-0D6D-4911-B4CA-D3F4F612871E}" type="presOf" srcId="{4E1CD5B7-2CF3-44AA-979B-6F420433627D}" destId="{388723AB-37EB-4EC2-B7B0-759657273835}" srcOrd="0" destOrd="0" presId="urn:microsoft.com/office/officeart/2005/8/layout/vList2"/>
    <dgm:cxn modelId="{17A8D8D3-1879-4D08-B3AA-5F466DE72631}" type="presParOf" srcId="{9FF9BD46-DE44-4B30-80ED-AC3A9E213A06}" destId="{388723AB-37EB-4EC2-B7B0-759657273835}" srcOrd="0" destOrd="0" presId="urn:microsoft.com/office/officeart/2005/8/layout/vList2"/>
    <dgm:cxn modelId="{F470DA9E-3F78-4251-8DEE-517BC50E8630}" type="presParOf" srcId="{9FF9BD46-DE44-4B30-80ED-AC3A9E213A06}" destId="{D877BAB3-7DBF-46AB-A039-BE8C107F0C8C}" srcOrd="1" destOrd="0" presId="urn:microsoft.com/office/officeart/2005/8/layout/vList2"/>
    <dgm:cxn modelId="{3C996D1C-5471-43A5-A920-449BDD4A3B94}" type="presParOf" srcId="{9FF9BD46-DE44-4B30-80ED-AC3A9E213A06}" destId="{849D638E-B48F-46EE-A4F3-ACFBEA04B314}" srcOrd="2" destOrd="0" presId="urn:microsoft.com/office/officeart/2005/8/layout/vList2"/>
    <dgm:cxn modelId="{37F82EDC-0735-4402-9210-59E2D7B88E5B}" type="presParOf" srcId="{9FF9BD46-DE44-4B30-80ED-AC3A9E213A06}" destId="{8F4D0C9E-49A2-4236-9645-93CC5D72565F}" srcOrd="3" destOrd="0" presId="urn:microsoft.com/office/officeart/2005/8/layout/vList2"/>
    <dgm:cxn modelId="{D8A94600-077D-4BBA-A47F-64CB76BCA901}" type="presParOf" srcId="{9FF9BD46-DE44-4B30-80ED-AC3A9E213A06}" destId="{0256FAD6-365E-4CAB-8266-8CECC71F7F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6FAD6-365E-4CAB-8266-8CECC71F7F52}">
      <dsp:nvSpPr>
        <dsp:cNvPr id="0" name=""/>
        <dsp:cNvSpPr/>
      </dsp:nvSpPr>
      <dsp:spPr>
        <a:xfrm>
          <a:off x="0" y="35250"/>
          <a:ext cx="8458200" cy="8108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Geolocation in computing terminology determines the current location of a user on the devices.</a:t>
          </a:r>
        </a:p>
      </dsp:txBody>
      <dsp:txXfrm>
        <a:off x="39580" y="74830"/>
        <a:ext cx="8379040" cy="731649"/>
      </dsp:txXfrm>
    </dsp:sp>
    <dsp:sp modelId="{A6445519-E36D-458F-8F29-D286534B965D}">
      <dsp:nvSpPr>
        <dsp:cNvPr id="0" name=""/>
        <dsp:cNvSpPr/>
      </dsp:nvSpPr>
      <dsp:spPr>
        <a:xfrm>
          <a:off x="0" y="906540"/>
          <a:ext cx="8458200" cy="81080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location of the user is represented as a single point that comprises two components: latitude and longitude.</a:t>
          </a:r>
          <a:endParaRPr lang="en-US" sz="2100" kern="1200" dirty="0"/>
        </a:p>
      </dsp:txBody>
      <dsp:txXfrm>
        <a:off x="39580" y="946120"/>
        <a:ext cx="8379040" cy="731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236544"/>
          <a:ext cx="8077200" cy="9450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249936" rIns="62688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GPS is a satellite navigation system that provides information about the location on any part of the globe.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GPS system is maintained by the government of the United States.</a:t>
          </a:r>
        </a:p>
      </dsp:txBody>
      <dsp:txXfrm>
        <a:off x="0" y="236544"/>
        <a:ext cx="8077200" cy="945000"/>
      </dsp:txXfrm>
    </dsp:sp>
    <dsp:sp modelId="{F89E510D-1EE2-46EE-81BE-70A29F00E6DE}">
      <dsp:nvSpPr>
        <dsp:cNvPr id="0" name=""/>
        <dsp:cNvSpPr/>
      </dsp:nvSpPr>
      <dsp:spPr>
        <a:xfrm>
          <a:off x="242316" y="48604"/>
          <a:ext cx="7007164" cy="385749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Global Positioning System (GPS)</a:t>
          </a:r>
        </a:p>
      </dsp:txBody>
      <dsp:txXfrm>
        <a:off x="261147" y="67435"/>
        <a:ext cx="6969502" cy="348087"/>
      </dsp:txXfrm>
    </dsp:sp>
    <dsp:sp modelId="{BFEA3144-CE2A-4821-AB19-102271B4DE2A}">
      <dsp:nvSpPr>
        <dsp:cNvPr id="0" name=""/>
        <dsp:cNvSpPr/>
      </dsp:nvSpPr>
      <dsp:spPr>
        <a:xfrm>
          <a:off x="0" y="1444154"/>
          <a:ext cx="8077200" cy="7182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249936" rIns="62688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Location information can be derived from IP Address which is assigned to devices, such as desktops, printers, and so on connected on a network. </a:t>
          </a:r>
        </a:p>
      </dsp:txBody>
      <dsp:txXfrm>
        <a:off x="0" y="1444154"/>
        <a:ext cx="8077200" cy="718200"/>
      </dsp:txXfrm>
    </dsp:sp>
    <dsp:sp modelId="{5218289B-615E-4B7B-A798-6BDA4B91CA8A}">
      <dsp:nvSpPr>
        <dsp:cNvPr id="0" name=""/>
        <dsp:cNvSpPr/>
      </dsp:nvSpPr>
      <dsp:spPr>
        <a:xfrm>
          <a:off x="242316" y="1267034"/>
          <a:ext cx="5654040" cy="35424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IP Address</a:t>
          </a:r>
        </a:p>
      </dsp:txBody>
      <dsp:txXfrm>
        <a:off x="259609" y="1284327"/>
        <a:ext cx="5619454" cy="319654"/>
      </dsp:txXfrm>
    </dsp:sp>
    <dsp:sp modelId="{3A4050DB-64CA-4863-911B-C297DD6BF019}">
      <dsp:nvSpPr>
        <dsp:cNvPr id="0" name=""/>
        <dsp:cNvSpPr/>
      </dsp:nvSpPr>
      <dsp:spPr>
        <a:xfrm>
          <a:off x="0" y="2404274"/>
          <a:ext cx="8077200" cy="53865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249936" rIns="62688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These are used by the cell phones.</a:t>
          </a:r>
        </a:p>
      </dsp:txBody>
      <dsp:txXfrm>
        <a:off x="0" y="2404274"/>
        <a:ext cx="8077200" cy="538650"/>
      </dsp:txXfrm>
    </dsp:sp>
    <dsp:sp modelId="{44ADBFF0-FA21-4584-AA25-EE68518E7AB0}">
      <dsp:nvSpPr>
        <dsp:cNvPr id="0" name=""/>
        <dsp:cNvSpPr/>
      </dsp:nvSpPr>
      <dsp:spPr>
        <a:xfrm>
          <a:off x="242316" y="2227154"/>
          <a:ext cx="5654040" cy="35424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GSM/CDMA Cell IDs</a:t>
          </a:r>
        </a:p>
      </dsp:txBody>
      <dsp:txXfrm>
        <a:off x="259609" y="2244447"/>
        <a:ext cx="5619454" cy="319654"/>
      </dsp:txXfrm>
    </dsp:sp>
    <dsp:sp modelId="{4B94050C-CB8B-4AC2-B055-03F6768098B0}">
      <dsp:nvSpPr>
        <dsp:cNvPr id="0" name=""/>
        <dsp:cNvSpPr/>
      </dsp:nvSpPr>
      <dsp:spPr>
        <a:xfrm>
          <a:off x="0" y="3164147"/>
          <a:ext cx="8077200" cy="53865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249936" rIns="62688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These are used by devices that have wireless network connection.</a:t>
          </a:r>
        </a:p>
      </dsp:txBody>
      <dsp:txXfrm>
        <a:off x="0" y="3164147"/>
        <a:ext cx="8077200" cy="538650"/>
      </dsp:txXfrm>
    </dsp:sp>
    <dsp:sp modelId="{68E280AA-A28C-4758-9017-79F6C2F58C9B}">
      <dsp:nvSpPr>
        <dsp:cNvPr id="0" name=""/>
        <dsp:cNvSpPr/>
      </dsp:nvSpPr>
      <dsp:spPr>
        <a:xfrm>
          <a:off x="242316" y="3007724"/>
          <a:ext cx="5654040" cy="35424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WiFi</a:t>
          </a:r>
          <a:r>
            <a:rPr lang="en-US" sz="1400" b="1" kern="1200" dirty="0"/>
            <a:t> and Bluetooth MAC address</a:t>
          </a:r>
        </a:p>
      </dsp:txBody>
      <dsp:txXfrm>
        <a:off x="259609" y="3025017"/>
        <a:ext cx="5619454" cy="319654"/>
      </dsp:txXfrm>
    </dsp:sp>
    <dsp:sp modelId="{E5F8AC0D-C818-46D2-8191-251E5BC620F9}">
      <dsp:nvSpPr>
        <dsp:cNvPr id="0" name=""/>
        <dsp:cNvSpPr/>
      </dsp:nvSpPr>
      <dsp:spPr>
        <a:xfrm>
          <a:off x="0" y="3943451"/>
          <a:ext cx="8077200" cy="11340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249936" rIns="62688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is a software tool which can be used on any device requesting for location information.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information retrieved by the tool is based on the data provided by the user. For example, a zip code.</a:t>
          </a:r>
        </a:p>
      </dsp:txBody>
      <dsp:txXfrm>
        <a:off x="0" y="3943451"/>
        <a:ext cx="8077200" cy="1134000"/>
      </dsp:txXfrm>
    </dsp:sp>
    <dsp:sp modelId="{39270827-321C-487D-8701-D3C791DADC60}">
      <dsp:nvSpPr>
        <dsp:cNvPr id="0" name=""/>
        <dsp:cNvSpPr/>
      </dsp:nvSpPr>
      <dsp:spPr>
        <a:xfrm>
          <a:off x="254496" y="3788294"/>
          <a:ext cx="7022770" cy="311621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User Input</a:t>
          </a:r>
        </a:p>
      </dsp:txBody>
      <dsp:txXfrm>
        <a:off x="269708" y="3803506"/>
        <a:ext cx="6992346" cy="281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244500"/>
          <a:ext cx="8382000" cy="772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HTML5, the </a:t>
          </a:r>
          <a:r>
            <a:rPr lang="en-US" sz="2000" kern="1200" dirty="0" err="1"/>
            <a:t>Geolocation</a:t>
          </a:r>
          <a:r>
            <a:rPr lang="en-US" sz="2000" kern="1200" dirty="0"/>
            <a:t> API is a specification by W3C for providing a consistent way to develop location-aware Web applications.</a:t>
          </a:r>
        </a:p>
      </dsp:txBody>
      <dsp:txXfrm>
        <a:off x="37696" y="282196"/>
        <a:ext cx="8306608" cy="696808"/>
      </dsp:txXfrm>
    </dsp:sp>
    <dsp:sp modelId="{0256FAD6-365E-4CAB-8266-8CECC71F7F52}">
      <dsp:nvSpPr>
        <dsp:cNvPr id="0" name=""/>
        <dsp:cNvSpPr/>
      </dsp:nvSpPr>
      <dsp:spPr>
        <a:xfrm>
          <a:off x="0" y="1074300"/>
          <a:ext cx="8382000" cy="772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</a:t>
          </a:r>
          <a:r>
            <a:rPr lang="en-US" sz="2000" kern="1200" dirty="0" err="1"/>
            <a:t>Geolocation</a:t>
          </a:r>
          <a:r>
            <a:rPr lang="en-US" sz="2000" kern="1200" dirty="0"/>
            <a:t> API provides a high-level interface to retrieve location information related to the hosting devices.</a:t>
          </a:r>
        </a:p>
      </dsp:txBody>
      <dsp:txXfrm>
        <a:off x="37696" y="1111996"/>
        <a:ext cx="8306608" cy="696808"/>
      </dsp:txXfrm>
    </dsp:sp>
    <dsp:sp modelId="{A6445519-E36D-458F-8F29-D286534B965D}">
      <dsp:nvSpPr>
        <dsp:cNvPr id="0" name=""/>
        <dsp:cNvSpPr/>
      </dsp:nvSpPr>
      <dsp:spPr>
        <a:xfrm>
          <a:off x="0" y="1904100"/>
          <a:ext cx="8382000" cy="772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interface hides the details, such as how the information is gathered or which methods were used to retrieve the information.</a:t>
          </a:r>
        </a:p>
      </dsp:txBody>
      <dsp:txXfrm>
        <a:off x="37696" y="1941796"/>
        <a:ext cx="8306608" cy="696808"/>
      </dsp:txXfrm>
    </dsp:sp>
    <dsp:sp modelId="{02F157C3-4AF0-4564-919C-72DA0052C758}">
      <dsp:nvSpPr>
        <dsp:cNvPr id="0" name=""/>
        <dsp:cNvSpPr/>
      </dsp:nvSpPr>
      <dsp:spPr>
        <a:xfrm>
          <a:off x="0" y="2733900"/>
          <a:ext cx="8382000" cy="772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object that holds implementation of the </a:t>
          </a:r>
          <a:r>
            <a:rPr lang="en-US" sz="2000" kern="1200" dirty="0" err="1"/>
            <a:t>Geolocation</a:t>
          </a:r>
          <a:r>
            <a:rPr lang="en-US" sz="2000" kern="1200" dirty="0"/>
            <a:t> API is the </a:t>
          </a:r>
          <a:r>
            <a:rPr lang="en-US" sz="2000" kern="1200" dirty="0" err="1"/>
            <a:t>Geolocation</a:t>
          </a:r>
          <a:r>
            <a:rPr lang="en-US" sz="2000" kern="1200" dirty="0"/>
            <a:t> object. </a:t>
          </a:r>
        </a:p>
      </dsp:txBody>
      <dsp:txXfrm>
        <a:off x="37696" y="2771596"/>
        <a:ext cx="8306608" cy="696808"/>
      </dsp:txXfrm>
    </dsp:sp>
    <dsp:sp modelId="{2EB7D3FA-250E-4F56-A9B0-C5AA0134E3BB}">
      <dsp:nvSpPr>
        <dsp:cNvPr id="0" name=""/>
        <dsp:cNvSpPr/>
      </dsp:nvSpPr>
      <dsp:spPr>
        <a:xfrm>
          <a:off x="0" y="3563700"/>
          <a:ext cx="8382000" cy="772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object is used in JavaScript to retrieve the geographic information about the devices programmatically.</a:t>
          </a:r>
        </a:p>
      </dsp:txBody>
      <dsp:txXfrm>
        <a:off x="37696" y="3601396"/>
        <a:ext cx="8306608" cy="696808"/>
      </dsp:txXfrm>
    </dsp:sp>
    <dsp:sp modelId="{FA6D5F93-001C-4408-896F-284E44EA4C9E}">
      <dsp:nvSpPr>
        <dsp:cNvPr id="0" name=""/>
        <dsp:cNvSpPr/>
      </dsp:nvSpPr>
      <dsp:spPr>
        <a:xfrm>
          <a:off x="0" y="4393500"/>
          <a:ext cx="8382000" cy="772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</a:t>
          </a:r>
          <a:r>
            <a:rPr lang="en-US" sz="2000" kern="1200" dirty="0" err="1"/>
            <a:t>Geolocation</a:t>
          </a:r>
          <a:r>
            <a:rPr lang="en-US" sz="2000" kern="1200" dirty="0"/>
            <a:t> API is supported on most of the modern browsers available on desktop and mobile phones.</a:t>
          </a:r>
        </a:p>
      </dsp:txBody>
      <dsp:txXfrm>
        <a:off x="37696" y="4431196"/>
        <a:ext cx="8306608" cy="6968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79821"/>
          <a:ext cx="8610600" cy="7894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Geolocation object is available as a new property of the navigator object. </a:t>
          </a:r>
        </a:p>
      </dsp:txBody>
      <dsp:txXfrm>
        <a:off x="38537" y="118358"/>
        <a:ext cx="8533526" cy="7123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3299"/>
          <a:ext cx="8458200" cy="772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Google Maps API is used to display locations on a map based on the values of their coordinates: latitude and longitude.</a:t>
          </a:r>
        </a:p>
      </dsp:txBody>
      <dsp:txXfrm>
        <a:off x="37696" y="40995"/>
        <a:ext cx="8382808" cy="696808"/>
      </dsp:txXfrm>
    </dsp:sp>
    <dsp:sp modelId="{849D638E-B48F-46EE-A4F3-ACFBEA04B314}">
      <dsp:nvSpPr>
        <dsp:cNvPr id="0" name=""/>
        <dsp:cNvSpPr/>
      </dsp:nvSpPr>
      <dsp:spPr>
        <a:xfrm>
          <a:off x="0" y="833100"/>
          <a:ext cx="8458200" cy="772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must be configured in JavaScript, before it can be referenced further on the page. </a:t>
          </a:r>
        </a:p>
      </dsp:txBody>
      <dsp:txXfrm>
        <a:off x="37696" y="870796"/>
        <a:ext cx="8382808" cy="696808"/>
      </dsp:txXfrm>
    </dsp:sp>
    <dsp:sp modelId="{0256FAD6-365E-4CAB-8266-8CECC71F7F52}">
      <dsp:nvSpPr>
        <dsp:cNvPr id="0" name=""/>
        <dsp:cNvSpPr/>
      </dsp:nvSpPr>
      <dsp:spPr>
        <a:xfrm>
          <a:off x="0" y="1662900"/>
          <a:ext cx="8458200" cy="772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contains a Map object which is instantiated and displayed on a Web page. </a:t>
          </a:r>
        </a:p>
      </dsp:txBody>
      <dsp:txXfrm>
        <a:off x="37696" y="1700596"/>
        <a:ext cx="8382808" cy="696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7/23/2018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7/23/2018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6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7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4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205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sz="2800" b="1" dirty="0">
                <a:latin typeface="Book Antiqua" pitchFamily="18" charset="0"/>
              </a:rPr>
              <a:t>Session: 19</a:t>
            </a:r>
          </a:p>
        </p:txBody>
      </p:sp>
      <p:sp>
        <p:nvSpPr>
          <p:cNvPr id="39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500" b="1" i="1" dirty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HTML5 </a:t>
            </a:r>
            <a:r>
              <a:rPr lang="en-US" sz="4500" b="1" i="1" dirty="0" err="1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Geolocation</a:t>
            </a:r>
            <a:r>
              <a:rPr lang="en-US" sz="4500" b="1" i="1" dirty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 and APIs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70400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838200"/>
            <a:ext cx="609600" cy="60960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88434" y="709483"/>
            <a:ext cx="2466975" cy="184785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286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9436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0099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007E39"/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HTML5 Geolocation and APIs / Session 19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solidFill>
                  <a:srgbClr val="0036A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Sharing and Maintaining Workbook / Session 1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HTML5 Geolocation and APIs / Session 19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</a:t>
            </a:r>
            <a:r>
              <a:rPr lang="en-US"/>
              <a:t>User’s Location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763000" cy="990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Geolocation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object is used by the Google Maps API to display the geolocation information in the applications. </a:t>
            </a:r>
          </a:p>
        </p:txBody>
      </p:sp>
      <p:pic>
        <p:nvPicPr>
          <p:cNvPr id="8" name="Picture 7" descr="Figure 19.7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33600"/>
            <a:ext cx="6629400" cy="3609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HTML5 Geolocation and APIs / Session 19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and Drop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6781800" cy="4575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475" y="990600"/>
            <a:ext cx="1085850" cy="3162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50" y="981777"/>
            <a:ext cx="1047750" cy="31590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HTML5 Geolocation and APIs / Session 19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Drag – Drop Events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52400" y="905577"/>
            <a:ext cx="9296400" cy="990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During various stages of the drag-and-drop operation, a number of events are fired.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events are mouse-based events.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Following table lists the various events triggered during the drag operation.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98" y="3976783"/>
            <a:ext cx="7763612" cy="2471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20088"/>
            <a:ext cx="7215924" cy="19566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HTML5 Geolocation and APIs / Session 19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Web Applications API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914399"/>
            <a:ext cx="8686800" cy="358140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HTML5 supports offline Web applications that allow a user to work with them without being online. 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offline Web applications works by saving all the Web pages locally on the user’s system. 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This concept is also known as Application Cache. 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Application Cache enables all resources, such as HTML, JavaScript, images, and CSS pages of an Web application to be stored locally on the system. 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Following are the steps that can be taken to cache resources locally on the system.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74812" y="4717067"/>
            <a:ext cx="8235788" cy="914400"/>
            <a:chOff x="-158588" y="-500031"/>
            <a:chExt cx="8235788" cy="728115"/>
          </a:xfrm>
        </p:grpSpPr>
        <p:sp>
          <p:nvSpPr>
            <p:cNvPr id="8" name="Rounded Rectangle 7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4"/>
            <p:cNvSpPr/>
            <p:nvPr/>
          </p:nvSpPr>
          <p:spPr>
            <a:xfrm>
              <a:off x="-158588" y="-218180"/>
              <a:ext cx="8004094" cy="446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>
                  <a:solidFill>
                    <a:schemeClr val="tx1"/>
                  </a:solidFill>
                </a:rPr>
                <a:t>1. Create a manifest file to define the resources that need to be saved.</a:t>
              </a:r>
            </a:p>
            <a:p>
              <a:endParaRPr 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4812" y="5536892"/>
            <a:ext cx="8235788" cy="914400"/>
            <a:chOff x="-158588" y="-500031"/>
            <a:chExt cx="8235788" cy="728115"/>
          </a:xfrm>
        </p:grpSpPr>
        <p:sp>
          <p:nvSpPr>
            <p:cNvPr id="11" name="Rounded Rectangle 10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4"/>
            <p:cNvSpPr/>
            <p:nvPr/>
          </p:nvSpPr>
          <p:spPr>
            <a:xfrm>
              <a:off x="-158588" y="-218180"/>
              <a:ext cx="8004094" cy="446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>
              <a:defPPr>
                <a:defRPr lang="en-US"/>
              </a:defPPr>
              <a:lvl1pPr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>
                  <a:solidFill>
                    <a:schemeClr val="tx1"/>
                  </a:solidFill>
                </a:rPr>
                <a:t>2. Reference the manifest file in each Web page designed to use cached resources.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Geolocation and APIs / Session 19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Manifest File 1-2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808328"/>
            <a:ext cx="8929688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manifest file is a text file that defines the caching behavior for resources used by the Web page. 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file should be saved with the </a:t>
            </a: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.manifest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extension.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Code Snippet demonstrates creation of a manifest file.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544" y="2484728"/>
            <a:ext cx="78486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solidFill>
                  <a:srgbClr val="0036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7E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Defines resources to be cached.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check.js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styles.css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images/figure1.jpg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800" b="1" dirty="0">
              <a:solidFill>
                <a:srgbClr val="007E3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solidFill>
                  <a:srgbClr val="0036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FALLBACK: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7E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Defines resources to be used if non-cached resources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7E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cannot be downloaded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solidFill>
                  <a:srgbClr val="007E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Other_images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figure2.png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800" b="1" dirty="0">
              <a:solidFill>
                <a:srgbClr val="007E3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solidFill>
                  <a:srgbClr val="0036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7E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Defines resources that will not be cached.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solidFill>
                  <a:srgbClr val="007E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figure3.png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HTML5 Geolocation and APIs / Session 19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Manifest File 2-2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86868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are the sections defined in the </a:t>
            </a:r>
            <a:r>
              <a:rPr lang="en-US" sz="2800" baseline="30000" dirty="0">
                <a:cs typeface="Courier New" pitchFamily="49" charset="0"/>
              </a:rPr>
              <a:t>.manifest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file.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8169"/>
            <a:ext cx="7162800" cy="27689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068009"/>
            <a:ext cx="7772399" cy="263583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HTML5 Geolocation and APIs / Session 19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</a:t>
            </a:r>
            <a:r>
              <a:rPr lang="en-US"/>
              <a:t>a Manifest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89916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benefit of Application Cache is that it improves the performance of a Web page by reducing the number of requests made to the Web server.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Web server hosts the Web application to be accessed on the network.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Following figure shows how to enable the Work Offline mode in Opera browser, it enables to cache the resources of the Web application pages locally.</a:t>
            </a:r>
          </a:p>
        </p:txBody>
      </p:sp>
      <p:pic>
        <p:nvPicPr>
          <p:cNvPr id="7" name="Picture 6" descr="Figure 19.1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684103"/>
            <a:ext cx="5410200" cy="27359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48810"/>
            <a:ext cx="2438400" cy="3830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HTML5 Geolocation and APIs / Session 19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253390" y="968536"/>
            <a:ext cx="83058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Geolocation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determines the current location of a user on devices. 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location is represented as a single point on a map that comprises two components: latitude and longitude.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Goelocation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API is a specification provided by the W3C which provides a consistent way to develop location-aware Web applications.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Google Maps API is used to display the user’s location on the map.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object of type Map is created in JavaScript, before it can be referenced in an HTML document.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drag-and-drop operations defines an event-based mechanism using which elements on a Web page can be copied, reordered, or deleted.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HTML5 supports offline Web applications that allow a user to work with them without being online.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HTML5 Geolocation and APIs / Session 19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566" y="1295400"/>
            <a:ext cx="8839200" cy="3352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geolocation and its use in HTML5</a:t>
            </a:r>
          </a:p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the Google Maps API</a:t>
            </a:r>
          </a:p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the drag-and-drop operations in HTML5</a:t>
            </a:r>
          </a:p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the concept of Application Cache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HTML5 Geolocation and APIs / Session 19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 1-2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66866777"/>
              </p:ext>
            </p:extLst>
          </p:nvPr>
        </p:nvGraphicFramePr>
        <p:xfrm>
          <a:off x="304800" y="914400"/>
          <a:ext cx="84582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2819400"/>
            <a:ext cx="8534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Following figure shows the representation of latitude and longitude with respect to a location on the globe.</a:t>
            </a:r>
          </a:p>
        </p:txBody>
      </p:sp>
      <p:pic>
        <p:nvPicPr>
          <p:cNvPr id="7" name="Picture 6" descr="Figure 19.1.t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9400" y="3657600"/>
            <a:ext cx="3505200" cy="2605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HTML5 Geolocation and APIs / Session 19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Geolocation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743552"/>
            <a:ext cx="8686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Devices can determine the information about the location based on the different sources are as follows: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1371600"/>
          <a:ext cx="8077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18289B-615E-4B7B-A798-6BDA4B91C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5218289B-615E-4B7B-A798-6BDA4B91CA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ADBFF0-FA21-4584-AA25-EE68518E7A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44ADBFF0-FA21-4584-AA25-EE68518E7A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E280AA-A28C-4758-9017-79F6C2F58C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68E280AA-A28C-4758-9017-79F6C2F58C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EA3144-CE2A-4821-AB19-102271B4D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BFEA3144-CE2A-4821-AB19-102271B4DE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A4050DB-64CA-4863-911B-C297DD6BF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3A4050DB-64CA-4863-911B-C297DD6BF0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B94050C-CB8B-4AC2-B055-03F676809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4B94050C-CB8B-4AC2-B055-03F6768098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HTML5 Geolocation and APIs / Session 19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Geolocation</a:t>
            </a:r>
            <a:r>
              <a:rPr lang="en-US"/>
              <a:t> API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47379153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HTML5 Geolocation and APIs / Session 19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err="1"/>
              <a:t>Geolocation</a:t>
            </a:r>
            <a:r>
              <a:rPr lang="en-US"/>
              <a:t> Object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80089826"/>
              </p:ext>
            </p:extLst>
          </p:nvPr>
        </p:nvGraphicFramePr>
        <p:xfrm>
          <a:off x="228601" y="1139381"/>
          <a:ext cx="86106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1392" y="2110542"/>
            <a:ext cx="7417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/>
              <a:t>geolocation</a:t>
            </a:r>
            <a:r>
              <a:rPr lang="en-US" sz="2000" b="1" dirty="0"/>
              <a:t> = </a:t>
            </a:r>
            <a:r>
              <a:rPr lang="en-US" sz="2000" b="1" dirty="0" err="1">
                <a:solidFill>
                  <a:srgbClr val="007E39"/>
                </a:solidFill>
              </a:rPr>
              <a:t>window.navigator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rgbClr val="FF0000"/>
                </a:solidFill>
              </a:rPr>
              <a:t>geolocation</a:t>
            </a:r>
            <a:r>
              <a:rPr lang="en-US" sz="2000" b="1" dirty="0"/>
              <a:t>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1836" y="2631166"/>
            <a:ext cx="4495800" cy="3962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HTML5 Geolocation and APIs / Session 19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Geolocation</a:t>
            </a:r>
            <a:r>
              <a:rPr lang="en-US" dirty="0"/>
              <a:t>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9266" y="786048"/>
            <a:ext cx="8720422" cy="294775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geolocation</a:t>
            </a:r>
            <a:r>
              <a:rPr lang="en-US" sz="2400" dirty="0">
                <a:latin typeface="Calibri" panose="020F0502020204030204" pitchFamily="34" charset="0"/>
              </a:rPr>
              <a:t> object provides three methods to determine the current position of the user:  </a:t>
            </a:r>
            <a:r>
              <a:rPr lang="en-US" sz="2400" dirty="0" err="1">
                <a:solidFill>
                  <a:srgbClr val="007E39"/>
                </a:solidFill>
                <a:latin typeface="Calibri" panose="020F0502020204030204" pitchFamily="34" charset="0"/>
              </a:rPr>
              <a:t>getCurrentPosition</a:t>
            </a:r>
            <a:r>
              <a:rPr lang="en-US" sz="2400" dirty="0">
                <a:solidFill>
                  <a:srgbClr val="007E39"/>
                </a:solidFill>
                <a:latin typeface="Calibri" panose="020F0502020204030204" pitchFamily="34" charset="0"/>
              </a:rPr>
              <a:t>(), </a:t>
            </a:r>
            <a:r>
              <a:rPr lang="en-US" sz="2400" dirty="0" err="1">
                <a:solidFill>
                  <a:srgbClr val="007E39"/>
                </a:solidFill>
                <a:latin typeface="Calibri" panose="020F0502020204030204" pitchFamily="34" charset="0"/>
              </a:rPr>
              <a:t>watchPositon</a:t>
            </a:r>
            <a:r>
              <a:rPr lang="en-US" sz="2400" dirty="0">
                <a:solidFill>
                  <a:srgbClr val="007E39"/>
                </a:solidFill>
                <a:latin typeface="Calibri" panose="020F0502020204030204" pitchFamily="34" charset="0"/>
              </a:rPr>
              <a:t>(), </a:t>
            </a:r>
            <a:r>
              <a:rPr lang="en-US" sz="2400" dirty="0" err="1">
                <a:solidFill>
                  <a:srgbClr val="007E39"/>
                </a:solidFill>
                <a:latin typeface="Calibri" panose="020F0502020204030204" pitchFamily="34" charset="0"/>
              </a:rPr>
              <a:t>clearWatch</a:t>
            </a:r>
            <a:r>
              <a:rPr lang="en-US" sz="2400" dirty="0">
                <a:solidFill>
                  <a:srgbClr val="007E39"/>
                </a:solidFill>
                <a:latin typeface="Calibri" panose="020F0502020204030204" pitchFamily="34" charset="0"/>
              </a:rPr>
              <a:t>()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</a:p>
          <a:p>
            <a:pPr lvl="1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</a:rPr>
              <a:t>The </a:t>
            </a:r>
            <a:r>
              <a:rPr lang="en-US" sz="2400" b="1" dirty="0" err="1">
                <a:cs typeface="Courier New" panose="02070309020205020404" pitchFamily="49" charset="0"/>
              </a:rPr>
              <a:t>PositionError</a:t>
            </a:r>
            <a:r>
              <a:rPr lang="en-US" sz="2400" dirty="0">
                <a:latin typeface="Calibri" panose="020F0502020204030204" pitchFamily="34" charset="0"/>
              </a:rPr>
              <a:t> object holds information related to errors occurred while finding the geographic location of the user. </a:t>
            </a:r>
          </a:p>
          <a:p>
            <a:pPr lvl="1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</a:rPr>
              <a:t>Following table lists the properties of </a:t>
            </a:r>
            <a:r>
              <a:rPr lang="en-US" sz="2400" dirty="0" err="1">
                <a:latin typeface="Calibri" panose="020F0502020204030204" pitchFamily="34" charset="0"/>
              </a:rPr>
              <a:t>PositionError</a:t>
            </a:r>
            <a:r>
              <a:rPr lang="en-US" sz="2400" dirty="0">
                <a:latin typeface="Calibri" panose="020F0502020204030204" pitchFamily="34" charset="0"/>
              </a:rPr>
              <a:t> object.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951118"/>
              </p:ext>
            </p:extLst>
          </p:nvPr>
        </p:nvGraphicFramePr>
        <p:xfrm>
          <a:off x="1333500" y="3733800"/>
          <a:ext cx="2362200" cy="17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3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Property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464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464"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496014"/>
              </p:ext>
            </p:extLst>
          </p:nvPr>
        </p:nvGraphicFramePr>
        <p:xfrm>
          <a:off x="3962400" y="4267200"/>
          <a:ext cx="41148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PERMISSION_DENIED</a:t>
                      </a:r>
                      <a:endParaRPr lang="en-US" b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POSITION_UNAVAILABLE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TIMEOUT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HTML5 Geolocation and APIs / Session 19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PositionOptions</a:t>
            </a:r>
            <a:r>
              <a:rPr lang="en-US"/>
              <a:t> 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5122" y="838200"/>
            <a:ext cx="8534400" cy="1371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b="1" dirty="0" err="1">
                <a:latin typeface="Calibri" panose="020F0502020204030204" pitchFamily="34" charset="0"/>
              </a:rPr>
              <a:t>PositionOptions</a:t>
            </a:r>
            <a:r>
              <a:rPr lang="en-US" sz="2200" dirty="0">
                <a:latin typeface="Calibri" panose="020F0502020204030204" pitchFamily="34" charset="0"/>
              </a:rPr>
              <a:t> object is an optional third parameter passed to the </a:t>
            </a:r>
            <a:r>
              <a:rPr lang="en-US" sz="2200" b="1" dirty="0" err="1">
                <a:solidFill>
                  <a:srgbClr val="007E39"/>
                </a:solidFill>
                <a:latin typeface="Calibri" panose="020F0502020204030204" pitchFamily="34" charset="0"/>
              </a:rPr>
              <a:t>getCurrentPosition</a:t>
            </a:r>
            <a:r>
              <a:rPr lang="en-US" sz="2200" b="1" dirty="0">
                <a:solidFill>
                  <a:srgbClr val="007E39"/>
                </a:solidFill>
                <a:latin typeface="Calibri" panose="020F0502020204030204" pitchFamily="34" charset="0"/>
              </a:rPr>
              <a:t>() </a:t>
            </a:r>
            <a:r>
              <a:rPr lang="en-US" sz="2200" dirty="0">
                <a:latin typeface="Calibri" panose="020F0502020204030204" pitchFamily="34" charset="0"/>
              </a:rPr>
              <a:t>method. </a:t>
            </a:r>
          </a:p>
          <a:p>
            <a:pPr lvl="1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</a:rPr>
              <a:t>Following table lists the attributes of </a:t>
            </a:r>
            <a:r>
              <a:rPr lang="en-US" sz="2200" b="1" dirty="0" err="1">
                <a:latin typeface="Calibri" panose="020F0502020204030204" pitchFamily="34" charset="0"/>
              </a:rPr>
              <a:t>PositionOptions</a:t>
            </a:r>
            <a:r>
              <a:rPr lang="en-US" sz="2200" dirty="0">
                <a:latin typeface="Calibri" panose="020F0502020204030204" pitchFamily="34" charset="0"/>
              </a:rPr>
              <a:t> object.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24660"/>
              </p:ext>
            </p:extLst>
          </p:nvPr>
        </p:nvGraphicFramePr>
        <p:xfrm>
          <a:off x="304800" y="2286000"/>
          <a:ext cx="8655368" cy="36361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Attribute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Description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374">
                <a:tc>
                  <a:txBody>
                    <a:bodyPr/>
                    <a:lstStyle/>
                    <a:p>
                      <a:r>
                        <a:rPr lang="en-US" dirty="0" err="1"/>
                        <a:t>enableHighAccuracy</a:t>
                      </a:r>
                      <a:endParaRPr lang="en-US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 that the application wants to receive the most accurate results for geolocation. The default value of the attribute is false.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4346">
                <a:tc>
                  <a:txBody>
                    <a:bodyPr/>
                    <a:lstStyle/>
                    <a:p>
                      <a:r>
                        <a:rPr lang="en-US" dirty="0" err="1"/>
                        <a:t>maximumAge</a:t>
                      </a:r>
                      <a:endParaRPr lang="en-US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Obtains the cached position object whose age is less than the specified </a:t>
                      </a:r>
                      <a:r>
                        <a:rPr lang="en-US" dirty="0" err="1"/>
                        <a:t>maximumAge</a:t>
                      </a:r>
                      <a:r>
                        <a:rPr lang="en-US" dirty="0"/>
                        <a:t> limit (in milliseconds). If age limit is set to 0, then the application must obtain a new position object.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755">
                <a:tc>
                  <a:txBody>
                    <a:bodyPr/>
                    <a:lstStyle/>
                    <a:p>
                      <a:r>
                        <a:rPr lang="en-US" dirty="0"/>
                        <a:t>timeout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Indicates the maximum time length (in milliseconds) for which the application can wait to obtain the position object.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HTML5 Geolocation and APIs / Session 19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/>
              <a:t>Maps API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69510617"/>
              </p:ext>
            </p:extLst>
          </p:nvPr>
        </p:nvGraphicFramePr>
        <p:xfrm>
          <a:off x="304800" y="914400"/>
          <a:ext cx="8458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4274343"/>
            <a:ext cx="8731878" cy="639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&lt;script </a:t>
            </a:r>
            <a:r>
              <a:rPr lang="en-US" sz="1800" b="1" dirty="0" err="1"/>
              <a:t>src</a:t>
            </a:r>
            <a:r>
              <a:rPr lang="en-US" sz="1800" b="1" dirty="0"/>
              <a:t>=”http://maps.google.com/maps/api/js?sensor=false”&gt;</a:t>
            </a:r>
          </a:p>
          <a:p>
            <a:r>
              <a:rPr lang="en-US" sz="1800" b="1" dirty="0"/>
              <a:t>&lt;/script&gt; </a:t>
            </a:r>
          </a:p>
        </p:txBody>
      </p:sp>
      <p:sp>
        <p:nvSpPr>
          <p:cNvPr id="8" name="Rectangle 7"/>
          <p:cNvSpPr/>
          <p:nvPr/>
        </p:nvSpPr>
        <p:spPr>
          <a:xfrm>
            <a:off x="95250" y="3637577"/>
            <a:ext cx="84963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Following syntax shows the configuration of Google Maps API in JavaScript.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4968081"/>
            <a:ext cx="81534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>
                <a:cs typeface="Courier New" pitchFamily="49" charset="0"/>
              </a:rPr>
              <a:t>src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: Is the URL of Google Maps API.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>
                <a:cs typeface="Courier New" pitchFamily="49" charset="0"/>
              </a:rPr>
              <a:t>sensor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: Parameter sent with the URL. It indicates whether application uses any sensor such as GPS system.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9D638E-B48F-46EE-A4F3-ACFBEA04B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dgm id="{849D638E-B48F-46EE-A4F3-ACFBEA04B3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  <p:bldP spid="7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13473</TotalTime>
  <Words>1315</Words>
  <Application>Microsoft Office PowerPoint</Application>
  <PresentationFormat>On-screen Show (4:3)</PresentationFormat>
  <Paragraphs>151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 Antiqua</vt:lpstr>
      <vt:lpstr>Calibri</vt:lpstr>
      <vt:lpstr>Courier New</vt:lpstr>
      <vt:lpstr>Wingdings</vt:lpstr>
      <vt:lpstr>Wingdings 2</vt:lpstr>
      <vt:lpstr>3_Office Theme</vt:lpstr>
      <vt:lpstr>PowerPoint Presentation</vt:lpstr>
      <vt:lpstr>Objectives</vt:lpstr>
      <vt:lpstr>Geolocation 1-2</vt:lpstr>
      <vt:lpstr>Geolocation 2-2</vt:lpstr>
      <vt:lpstr>Geolocation API</vt:lpstr>
      <vt:lpstr>Implementing Geolocation Object</vt:lpstr>
      <vt:lpstr>Geolocation Methods</vt:lpstr>
      <vt:lpstr>PositionOptions Object</vt:lpstr>
      <vt:lpstr>Google Maps API</vt:lpstr>
      <vt:lpstr>Tracking User’s Location</vt:lpstr>
      <vt:lpstr>Drag and Drop </vt:lpstr>
      <vt:lpstr>Drag – Drop Events</vt:lpstr>
      <vt:lpstr>Offline Web Applications API </vt:lpstr>
      <vt:lpstr>Creating a Manifest File 1-2</vt:lpstr>
      <vt:lpstr>Creating a Manifest File 2-2</vt:lpstr>
      <vt:lpstr>Declaring a Manifest</vt:lpstr>
      <vt:lpstr>Summary</vt:lpstr>
    </vt:vector>
  </TitlesOfParts>
  <Company>Aptech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19 XP</dc:title>
  <dc:creator>Aptech Limited</dc:creator>
  <cp:lastModifiedBy>THUYLM</cp:lastModifiedBy>
  <cp:revision>2383</cp:revision>
  <dcterms:created xsi:type="dcterms:W3CDTF">2006-08-16T00:00:00Z</dcterms:created>
  <dcterms:modified xsi:type="dcterms:W3CDTF">2018-07-23T04:00:36Z</dcterms:modified>
</cp:coreProperties>
</file>