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0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F96BD3E-E35B-4892-B133-F5D864405F1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7FF402-43C3-44FD-92E6-291E9D7AFF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5" y="0"/>
            <a:ext cx="8183880" cy="1051560"/>
          </a:xfrm>
        </p:spPr>
        <p:txBody>
          <a:bodyPr/>
          <a:lstStyle/>
          <a:p>
            <a:r>
              <a:rPr lang="en-US" b="1" dirty="0" smtClean="0"/>
              <a:t>BÁO CÁO ĐỒ ÁN KÌ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828800" y="4338930"/>
            <a:ext cx="8229600" cy="2239963"/>
          </a:xfrm>
        </p:spPr>
        <p:txBody>
          <a:bodyPr>
            <a:normAutofit/>
          </a:bodyPr>
          <a:lstStyle/>
          <a:p>
            <a:pPr marL="3200400" lvl="7" indent="0" algn="l">
              <a:buNone/>
            </a:pPr>
            <a:r>
              <a:rPr lang="en-US" sz="1400" b="1" dirty="0" err="1" smtClean="0"/>
              <a:t>Giáo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hướng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dẫn</a:t>
            </a:r>
            <a:r>
              <a:rPr lang="en-US" sz="1400" dirty="0" smtClean="0"/>
              <a:t>: </a:t>
            </a: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Điệp</a:t>
            </a:r>
            <a:endParaRPr lang="en-US" sz="1400" dirty="0" smtClean="0"/>
          </a:p>
          <a:p>
            <a:pPr marL="3200400" lvl="7" indent="0" algn="l">
              <a:buNone/>
            </a:pPr>
            <a:r>
              <a:rPr lang="en-US" sz="1400" b="1" dirty="0" err="1" smtClean="0"/>
              <a:t>Nhóm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thực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hiện</a:t>
            </a:r>
            <a:r>
              <a:rPr lang="en-US" sz="1400" dirty="0" smtClean="0"/>
              <a:t>: Black Crow</a:t>
            </a:r>
          </a:p>
          <a:p>
            <a:pPr marL="3200400" lvl="7" indent="0" algn="l">
              <a:buNone/>
            </a:pPr>
            <a:r>
              <a:rPr lang="en-US" sz="1400" b="1" dirty="0" err="1" smtClean="0"/>
              <a:t>Trưởng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nhóm</a:t>
            </a:r>
            <a:r>
              <a:rPr lang="en-US" sz="1400" dirty="0" smtClean="0"/>
              <a:t>: </a:t>
            </a: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Quang</a:t>
            </a:r>
            <a:r>
              <a:rPr lang="en-US" sz="1400" dirty="0" smtClean="0"/>
              <a:t> </a:t>
            </a:r>
            <a:r>
              <a:rPr lang="en-US" sz="1400" dirty="0" err="1" smtClean="0"/>
              <a:t>Hưng</a:t>
            </a:r>
            <a:endParaRPr lang="en-US" sz="1400" dirty="0" smtClean="0"/>
          </a:p>
          <a:p>
            <a:pPr marL="3200400" lvl="7" indent="0" algn="l">
              <a:buNone/>
            </a:pPr>
            <a:r>
              <a:rPr lang="en-US" sz="1400" b="1" dirty="0" err="1" smtClean="0"/>
              <a:t>Thành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r>
              <a:rPr lang="en-US" sz="1400" dirty="0" smtClean="0"/>
              <a:t>: </a:t>
            </a:r>
            <a:r>
              <a:rPr lang="en-US" sz="1400" dirty="0" err="1" smtClean="0"/>
              <a:t>Đoàn</a:t>
            </a:r>
            <a:r>
              <a:rPr lang="en-US" sz="1400" dirty="0" smtClean="0"/>
              <a:t> </a:t>
            </a:r>
            <a:r>
              <a:rPr lang="en-US" sz="1400" dirty="0" err="1" smtClean="0"/>
              <a:t>Mạnh</a:t>
            </a:r>
            <a:r>
              <a:rPr lang="en-US" sz="1400" dirty="0" smtClean="0"/>
              <a:t> </a:t>
            </a:r>
            <a:r>
              <a:rPr lang="en-US" sz="1400" dirty="0" err="1" smtClean="0"/>
              <a:t>Cường</a:t>
            </a:r>
            <a:endParaRPr lang="en-US" sz="1400" dirty="0"/>
          </a:p>
          <a:p>
            <a:pPr marL="3200400" lvl="7" indent="0" algn="l">
              <a:buNone/>
            </a:pPr>
            <a:r>
              <a:rPr lang="en-US" sz="1400" dirty="0" smtClean="0"/>
              <a:t>	              </a:t>
            </a: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Tùng</a:t>
            </a:r>
            <a:r>
              <a:rPr lang="en-US" sz="1400" dirty="0" smtClean="0"/>
              <a:t> </a:t>
            </a:r>
            <a:r>
              <a:rPr lang="en-US" sz="1400" dirty="0" err="1" smtClean="0"/>
              <a:t>Lâm</a:t>
            </a:r>
            <a:endParaRPr lang="en-US" sz="1400" dirty="0" smtClean="0"/>
          </a:p>
          <a:p>
            <a:pPr marL="3200400" lvl="7" indent="0">
              <a:buNone/>
            </a:pPr>
            <a:r>
              <a:rPr lang="en-US" sz="1400" dirty="0" smtClean="0"/>
              <a:t>	              </a:t>
            </a:r>
            <a:r>
              <a:rPr lang="en-US" sz="1400" dirty="0" err="1" smtClean="0"/>
              <a:t>Hà</a:t>
            </a:r>
            <a:r>
              <a:rPr lang="en-US" sz="1400" dirty="0" smtClean="0"/>
              <a:t>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Kiên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Đề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Tài</a:t>
            </a: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Thiết</a:t>
            </a: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</a:t>
            </a:r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kế</a:t>
            </a: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</a:t>
            </a:r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trang</a:t>
            </a: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Web </a:t>
            </a:r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cho</a:t>
            </a: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</a:t>
            </a:r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trẻ</a:t>
            </a:r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</a:t>
            </a:r>
            <a:r>
              <a:rPr lang="en-US" sz="4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em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cs typeface="Arial" pitchFamily="34" charset="0"/>
              </a:rPr>
              <a:t> 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algn="l"/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Gồm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:</a:t>
            </a: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điện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thoại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liên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hệ</a:t>
            </a:r>
            <a:endParaRPr lang="en-US" sz="18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Địa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chỉ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công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ty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(Google Map)</a:t>
            </a: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Email </a:t>
            </a:r>
            <a:r>
              <a:rPr lang="en-US" sz="1800" dirty="0" err="1">
                <a:solidFill>
                  <a:schemeClr val="tx1"/>
                </a:solidFill>
                <a:cs typeface="Calibri" pitchFamily="34" charset="0"/>
              </a:rPr>
              <a:t>l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iên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hệ</a:t>
            </a:r>
            <a:endParaRPr lang="en-US" sz="180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Hộp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thoai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gửi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nhắn</a:t>
            </a: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huynh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773" y="457200"/>
            <a:ext cx="7239000" cy="1470025"/>
          </a:xfrm>
        </p:spPr>
        <p:txBody>
          <a:bodyPr/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Trang</a:t>
            </a:r>
            <a:r>
              <a:rPr lang="en-US" b="1" dirty="0" smtClean="0"/>
              <a:t> Web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0627" y="2209800"/>
            <a:ext cx="7309373" cy="48768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tx1"/>
                </a:solidFill>
              </a:rPr>
              <a:t>	    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Chủ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		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Cái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	      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Sắc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	  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    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		  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10" name="Flowchart: Display 9"/>
          <p:cNvSpPr/>
          <p:nvPr/>
        </p:nvSpPr>
        <p:spPr>
          <a:xfrm>
            <a:off x="3640123" y="22860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Flowchart: Display 21"/>
          <p:cNvSpPr/>
          <p:nvPr/>
        </p:nvSpPr>
        <p:spPr>
          <a:xfrm>
            <a:off x="3285116" y="27432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Flowchart: Display 22"/>
          <p:cNvSpPr/>
          <p:nvPr/>
        </p:nvSpPr>
        <p:spPr>
          <a:xfrm>
            <a:off x="2909942" y="32004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Flowchart: Display 23"/>
          <p:cNvSpPr/>
          <p:nvPr/>
        </p:nvSpPr>
        <p:spPr>
          <a:xfrm>
            <a:off x="2546423" y="36576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Flowchart: Display 24"/>
          <p:cNvSpPr/>
          <p:nvPr/>
        </p:nvSpPr>
        <p:spPr>
          <a:xfrm>
            <a:off x="2172595" y="41148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Flowchart: Display 25"/>
          <p:cNvSpPr/>
          <p:nvPr/>
        </p:nvSpPr>
        <p:spPr>
          <a:xfrm>
            <a:off x="1785769" y="45720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Flowchart: Display 26"/>
          <p:cNvSpPr/>
          <p:nvPr/>
        </p:nvSpPr>
        <p:spPr>
          <a:xfrm>
            <a:off x="1410595" y="50292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773" y="304800"/>
            <a:ext cx="7239000" cy="784225"/>
          </a:xfrm>
        </p:spPr>
        <p:txBody>
          <a:bodyPr/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09373" cy="428244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rang</a:t>
            </a:r>
            <a:r>
              <a:rPr lang="en-US" dirty="0" smtClean="0">
                <a:solidFill>
                  <a:schemeClr val="tx1"/>
                </a:solidFill>
              </a:rPr>
              <a:t> web </a:t>
            </a:r>
            <a:r>
              <a:rPr lang="en-US" dirty="0" err="1" smtClean="0">
                <a:solidFill>
                  <a:schemeClr val="tx1"/>
                </a:solidFill>
              </a:rPr>
              <a:t>cho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nhằm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cái</a:t>
            </a:r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Nhận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sắc</a:t>
            </a:r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Biết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thêm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động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vật</a:t>
            </a:r>
            <a:endParaRPr lang="en-US" dirty="0" smtClean="0">
              <a:solidFill>
                <a:schemeClr val="tx1"/>
              </a:solidFill>
            </a:endParaRPr>
          </a:p>
          <a:p>
            <a:pPr marL="493776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Nắm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ngày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tháng</a:t>
            </a:r>
            <a:endParaRPr lang="en-US" dirty="0">
              <a:solidFill>
                <a:schemeClr val="tx1"/>
              </a:solidFill>
            </a:endParaRPr>
          </a:p>
          <a:p>
            <a:pPr marL="493776" indent="-457200" algn="l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b="1" cap="none" dirty="0" smtClean="0"/>
              <a:t>HOME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r>
              <a:rPr lang="en-US" sz="1800" b="1" cap="none" spc="0" dirty="0" smtClean="0">
                <a:solidFill>
                  <a:schemeClr val="tx1"/>
                </a:solidFill>
                <a:cs typeface="Calibri" pitchFamily="34" charset="0"/>
              </a:rPr>
              <a:t>Gallery: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những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nổi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bật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tạo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hứng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thú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cho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trẻ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.</a:t>
            </a: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b="1" cap="none" spc="0" dirty="0" smtClean="0">
                <a:solidFill>
                  <a:schemeClr val="tx1"/>
                </a:solidFill>
                <a:cs typeface="Calibri" pitchFamily="34" charset="0"/>
              </a:rPr>
              <a:t>Video: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những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đoạn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clip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ngắn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dạy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trẻ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qua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bài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hát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.</a:t>
            </a: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b="1" cap="none" spc="0" dirty="0" smtClean="0">
                <a:solidFill>
                  <a:schemeClr val="tx1"/>
                </a:solidFill>
                <a:cs typeface="Calibri" pitchFamily="34" charset="0"/>
              </a:rPr>
              <a:t>Game: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những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trò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chơi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đơn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giản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giúp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trẻ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vừa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thư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giãn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mà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lại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củng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cố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kiến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thức</a:t>
            </a:r>
            <a:r>
              <a:rPr lang="en-US" sz="1800" cap="none" spc="0" dirty="0">
                <a:solidFill>
                  <a:schemeClr val="tx1"/>
                </a:solidFill>
                <a:cs typeface="Calibri" pitchFamily="34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hứng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b="1" cap="none" dirty="0" smtClean="0"/>
              <a:t>ALPHABET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dirty="0" smtClean="0"/>
              <a:t>COLOR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di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chuyển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trỏ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đến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thì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chuyển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động</a:t>
            </a: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click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vào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màu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nào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thì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phát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Tiếng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màu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đó</a:t>
            </a: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12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dirty="0" smtClean="0"/>
              <a:t>ANIMAL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di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chuyển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trỏ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đến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thì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hiện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click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vào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phát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Tiếng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đó</a:t>
            </a: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r>
              <a:rPr lang="en-US" dirty="0" smtClean="0"/>
              <a:t> </a:t>
            </a:r>
            <a:r>
              <a:rPr lang="en-US" dirty="0" err="1" smtClean="0"/>
              <a:t>dã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dirty="0" smtClean="0"/>
              <a:t>VEGETABLE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di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chuyển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trỏ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đến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thì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hiện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click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vào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phát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Tiếng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đó</a:t>
            </a: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r>
              <a:rPr lang="en-US" dirty="0" smtClean="0"/>
              <a:t> </a:t>
            </a:r>
            <a:r>
              <a:rPr lang="en-US" dirty="0" err="1" smtClean="0"/>
              <a:t>dã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10" y="250634"/>
            <a:ext cx="7772400" cy="836669"/>
          </a:xfrm>
        </p:spPr>
        <p:txBody>
          <a:bodyPr/>
          <a:lstStyle/>
          <a:p>
            <a:r>
              <a:rPr lang="en-US" dirty="0" smtClean="0"/>
              <a:t>CALENDAR</a:t>
            </a:r>
            <a:endParaRPr lang="en-US" b="1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934200" cy="4479804"/>
          </a:xfrm>
        </p:spPr>
        <p:txBody>
          <a:bodyPr>
            <a:normAutofit/>
          </a:bodyPr>
          <a:lstStyle/>
          <a:p>
            <a:pPr marL="322326" indent="-285750" algn="l">
              <a:buFont typeface="Arial" pitchFamily="34" charset="0"/>
              <a:buChar char="•"/>
            </a:pP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di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chuyển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trỏ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đến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,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thì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hiện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lên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và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hình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ảnh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cap="none" spc="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cap="none" spc="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endParaRPr lang="en-US" sz="1800" cap="none" spc="0" dirty="0" smtClean="0">
              <a:solidFill>
                <a:schemeClr val="tx1"/>
              </a:solidFill>
              <a:cs typeface="Calibri" pitchFamily="34" charset="0"/>
            </a:endParaRPr>
          </a:p>
          <a:p>
            <a:pPr marL="322326" indent="-285750" algn="l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Khi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click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vào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nút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thanh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sẽ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có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phát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âm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tên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Tiếng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Anh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của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con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vật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đó</a:t>
            </a:r>
            <a:endParaRPr lang="en-US" sz="1800" cap="none" spc="0" dirty="0">
              <a:solidFill>
                <a:schemeClr val="tx1"/>
              </a:solidFill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3" y="0"/>
            <a:ext cx="1295400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8764" y="181043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r>
              <a:rPr lang="en-US" dirty="0" smtClean="0"/>
              <a:t> </a:t>
            </a:r>
            <a:r>
              <a:rPr lang="en-US" dirty="0" err="1" smtClean="0"/>
              <a:t>dã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164</TotalTime>
  <Words>330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BÁO CÁO ĐỒ ÁN KÌ 1</vt:lpstr>
      <vt:lpstr>Tổng Quan Về  Trang Web</vt:lpstr>
      <vt:lpstr>Mục Đích Của Đề Tài</vt:lpstr>
      <vt:lpstr>HOME</vt:lpstr>
      <vt:lpstr>ALPHABET</vt:lpstr>
      <vt:lpstr>COLOR</vt:lpstr>
      <vt:lpstr>ANIMAL</vt:lpstr>
      <vt:lpstr>VEGETABLE</vt:lpstr>
      <vt:lpstr>CALENDAR</vt:lpstr>
      <vt:lpstr>CONTACT US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KÌ 1</dc:title>
  <dc:creator>ADMIN</dc:creator>
  <cp:lastModifiedBy>ADMIN</cp:lastModifiedBy>
  <cp:revision>14</cp:revision>
  <dcterms:created xsi:type="dcterms:W3CDTF">2018-01-31T13:59:33Z</dcterms:created>
  <dcterms:modified xsi:type="dcterms:W3CDTF">2018-01-31T16:44:27Z</dcterms:modified>
</cp:coreProperties>
</file>